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9" r:id="rId1"/>
  </p:sldMasterIdLst>
  <p:notesMasterIdLst>
    <p:notesMasterId r:id="rId72"/>
  </p:notesMasterIdLst>
  <p:sldIdLst>
    <p:sldId id="4631" r:id="rId2"/>
    <p:sldId id="4122" r:id="rId3"/>
    <p:sldId id="4693" r:id="rId4"/>
    <p:sldId id="4047" r:id="rId5"/>
    <p:sldId id="258" r:id="rId6"/>
    <p:sldId id="259" r:id="rId7"/>
    <p:sldId id="260" r:id="rId8"/>
    <p:sldId id="261" r:id="rId9"/>
    <p:sldId id="262" r:id="rId10"/>
    <p:sldId id="263" r:id="rId11"/>
    <p:sldId id="264" r:id="rId12"/>
    <p:sldId id="265" r:id="rId13"/>
    <p:sldId id="266" r:id="rId14"/>
    <p:sldId id="267" r:id="rId15"/>
    <p:sldId id="268" r:id="rId16"/>
    <p:sldId id="4722" r:id="rId17"/>
    <p:sldId id="269" r:id="rId18"/>
    <p:sldId id="4728" r:id="rId19"/>
    <p:sldId id="467" r:id="rId20"/>
    <p:sldId id="273" r:id="rId21"/>
    <p:sldId id="274" r:id="rId22"/>
    <p:sldId id="275" r:id="rId23"/>
    <p:sldId id="278" r:id="rId24"/>
    <p:sldId id="279" r:id="rId25"/>
    <p:sldId id="280" r:id="rId26"/>
    <p:sldId id="281" r:id="rId27"/>
    <p:sldId id="282" r:id="rId28"/>
    <p:sldId id="4732" r:id="rId29"/>
    <p:sldId id="283" r:id="rId30"/>
    <p:sldId id="305" r:id="rId31"/>
    <p:sldId id="308" r:id="rId32"/>
    <p:sldId id="307"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256" r:id="rId64"/>
    <p:sldId id="4733" r:id="rId65"/>
    <p:sldId id="257" r:id="rId66"/>
    <p:sldId id="4734" r:id="rId67"/>
    <p:sldId id="4508" r:id="rId68"/>
    <p:sldId id="4730" r:id="rId69"/>
    <p:sldId id="4509" r:id="rId70"/>
    <p:sldId id="471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60" d="100"/>
          <a:sy n="60" d="100"/>
        </p:scale>
        <p:origin x="121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help.sap.com/viewer/product/OPEN_CONNECTORS/Cloud/en-US" TargetMode="External"/><Relationship Id="rId2" Type="http://schemas.openxmlformats.org/officeDocument/2006/relationships/hyperlink" Target="https://help.sap.com/viewer/product/SAP_CLOUD_PLATFORM_API_MANAGEMENT/Cloud/en-US" TargetMode="External"/><Relationship Id="rId1" Type="http://schemas.openxmlformats.org/officeDocument/2006/relationships/hyperlink" Target="https://help.sap.com/viewer/product/CLOUD_INTEGRATION/Cloud/en-US?task=discover_task" TargetMode="External"/><Relationship Id="rId6" Type="http://schemas.openxmlformats.org/officeDocument/2006/relationships/hyperlink" Target="https://help.sap.com/viewer/36eacbcb75de48a48717090574ba16d0/Cloud/en-US/" TargetMode="External"/><Relationship Id="rId5" Type="http://schemas.openxmlformats.org/officeDocument/2006/relationships/hyperlink" Target="https://help.sap.com/viewer/9e51bec2356e4664b6d5fd1a336a9e12/Cloud/en-US/f86019821e1f4a918427302b8e6b81c8.html" TargetMode="External"/><Relationship Id="rId4" Type="http://schemas.openxmlformats.org/officeDocument/2006/relationships/hyperlink" Target="https://help.sap.com/viewer/368c481cd6954bdfa5d0435479fd4eaf/Cloud/en-US/6b9fe2d753534bebadcfa9080228bd94.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5AEE6-5026-4B9E-BB8B-7058664619B4}"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356783D7-1B24-4BF0-89EC-CC469FABD605}">
      <dgm:prSet/>
      <dgm:spPr/>
      <dgm:t>
        <a:bodyPr/>
        <a:lstStyle/>
        <a:p>
          <a:r>
            <a:rPr lang="en-US"/>
            <a:t>No maintenance</a:t>
          </a:r>
        </a:p>
      </dgm:t>
    </dgm:pt>
    <dgm:pt modelId="{3ABB952A-7B1E-4512-AABB-74C76C52884F}" type="parTrans" cxnId="{EE5E75C1-1197-454B-9843-832FA1342068}">
      <dgm:prSet/>
      <dgm:spPr/>
      <dgm:t>
        <a:bodyPr/>
        <a:lstStyle/>
        <a:p>
          <a:endParaRPr lang="en-US"/>
        </a:p>
      </dgm:t>
    </dgm:pt>
    <dgm:pt modelId="{503295FE-5C94-4CC9-AC6A-2A2E0636D9B3}" type="sibTrans" cxnId="{EE5E75C1-1197-454B-9843-832FA1342068}">
      <dgm:prSet/>
      <dgm:spPr/>
      <dgm:t>
        <a:bodyPr/>
        <a:lstStyle/>
        <a:p>
          <a:endParaRPr lang="en-US"/>
        </a:p>
      </dgm:t>
    </dgm:pt>
    <dgm:pt modelId="{964FC571-073B-44CC-85F2-00CD589FFE2E}">
      <dgm:prSet/>
      <dgm:spPr/>
      <dgm:t>
        <a:bodyPr/>
        <a:lstStyle/>
        <a:p>
          <a:r>
            <a:rPr lang="en-US"/>
            <a:t>Less implementation time</a:t>
          </a:r>
        </a:p>
      </dgm:t>
    </dgm:pt>
    <dgm:pt modelId="{B8194670-C3A7-4BA8-B2F8-40006B6096C7}" type="parTrans" cxnId="{0DFA4AB8-E6BA-4FC7-B5C7-384D579D7D31}">
      <dgm:prSet/>
      <dgm:spPr/>
      <dgm:t>
        <a:bodyPr/>
        <a:lstStyle/>
        <a:p>
          <a:endParaRPr lang="en-US"/>
        </a:p>
      </dgm:t>
    </dgm:pt>
    <dgm:pt modelId="{AFA45052-E462-4A16-ADAA-B76BEF4B0286}" type="sibTrans" cxnId="{0DFA4AB8-E6BA-4FC7-B5C7-384D579D7D31}">
      <dgm:prSet/>
      <dgm:spPr/>
      <dgm:t>
        <a:bodyPr/>
        <a:lstStyle/>
        <a:p>
          <a:endParaRPr lang="en-US"/>
        </a:p>
      </dgm:t>
    </dgm:pt>
    <dgm:pt modelId="{82DC914C-3EE5-444B-9B07-38090244BDA2}">
      <dgm:prSet/>
      <dgm:spPr/>
      <dgm:t>
        <a:bodyPr/>
        <a:lstStyle/>
        <a:p>
          <a:r>
            <a:rPr lang="en-US"/>
            <a:t>Rolling software updates</a:t>
          </a:r>
        </a:p>
      </dgm:t>
    </dgm:pt>
    <dgm:pt modelId="{F27E987E-F380-4FFD-B047-D48997BA11BC}" type="parTrans" cxnId="{4C159D21-4455-4025-96DA-369E95B27612}">
      <dgm:prSet/>
      <dgm:spPr/>
      <dgm:t>
        <a:bodyPr/>
        <a:lstStyle/>
        <a:p>
          <a:endParaRPr lang="en-US"/>
        </a:p>
      </dgm:t>
    </dgm:pt>
    <dgm:pt modelId="{58EEEE07-5D2C-4C43-BAE2-5D9C2A4D0498}" type="sibTrans" cxnId="{4C159D21-4455-4025-96DA-369E95B27612}">
      <dgm:prSet/>
      <dgm:spPr/>
      <dgm:t>
        <a:bodyPr/>
        <a:lstStyle/>
        <a:p>
          <a:endParaRPr lang="en-US"/>
        </a:p>
      </dgm:t>
    </dgm:pt>
    <dgm:pt modelId="{36709CDD-0083-4C2C-86F8-9F47EEE710F1}">
      <dgm:prSet/>
      <dgm:spPr/>
      <dgm:t>
        <a:bodyPr/>
        <a:lstStyle/>
        <a:p>
          <a:r>
            <a:rPr lang="en-US"/>
            <a:t>Tenant Isolation </a:t>
          </a:r>
        </a:p>
      </dgm:t>
    </dgm:pt>
    <dgm:pt modelId="{E53FA8B2-D13E-4BBF-891D-C250436AACE1}" type="parTrans" cxnId="{A91D5A1C-2AED-4830-AD39-1EC95303D515}">
      <dgm:prSet/>
      <dgm:spPr/>
      <dgm:t>
        <a:bodyPr/>
        <a:lstStyle/>
        <a:p>
          <a:endParaRPr lang="en-US"/>
        </a:p>
      </dgm:t>
    </dgm:pt>
    <dgm:pt modelId="{AB94A72D-9105-4B4B-9C0A-40E2F86A5CD6}" type="sibTrans" cxnId="{A91D5A1C-2AED-4830-AD39-1EC95303D515}">
      <dgm:prSet/>
      <dgm:spPr/>
      <dgm:t>
        <a:bodyPr/>
        <a:lstStyle/>
        <a:p>
          <a:endParaRPr lang="en-US"/>
        </a:p>
      </dgm:t>
    </dgm:pt>
    <dgm:pt modelId="{7DB0E5D0-390F-445D-9FAC-4016138BD189}">
      <dgm:prSet/>
      <dgm:spPr/>
      <dgm:t>
        <a:bodyPr/>
        <a:lstStyle/>
        <a:p>
          <a:r>
            <a:rPr lang="en-US"/>
            <a:t>Light weight nature of CPI may be used in future for mobile based communication</a:t>
          </a:r>
        </a:p>
      </dgm:t>
    </dgm:pt>
    <dgm:pt modelId="{74A0E453-D050-4271-84A9-A20EC8B0B593}" type="parTrans" cxnId="{69E7D59C-D9D4-4E3E-AB10-BAB8D0F0F501}">
      <dgm:prSet/>
      <dgm:spPr/>
      <dgm:t>
        <a:bodyPr/>
        <a:lstStyle/>
        <a:p>
          <a:endParaRPr lang="en-US"/>
        </a:p>
      </dgm:t>
    </dgm:pt>
    <dgm:pt modelId="{377ABA38-6CD5-43C2-B9C6-0B264D8A8EDD}" type="sibTrans" cxnId="{69E7D59C-D9D4-4E3E-AB10-BAB8D0F0F501}">
      <dgm:prSet/>
      <dgm:spPr/>
      <dgm:t>
        <a:bodyPr/>
        <a:lstStyle/>
        <a:p>
          <a:endParaRPr lang="en-US"/>
        </a:p>
      </dgm:t>
    </dgm:pt>
    <dgm:pt modelId="{307C6696-BDF2-4626-B0B3-B8C7A6D15C0E}">
      <dgm:prSet/>
      <dgm:spPr/>
      <dgm:t>
        <a:bodyPr/>
        <a:lstStyle/>
        <a:p>
          <a:r>
            <a:rPr lang="en-US"/>
            <a:t>Migration from SAP PI to SAP CPI</a:t>
          </a:r>
        </a:p>
      </dgm:t>
    </dgm:pt>
    <dgm:pt modelId="{9758887F-0C00-4766-8F05-D8D5D474E521}" type="parTrans" cxnId="{768E0811-D3B7-4770-A9FE-0B82E19CD12E}">
      <dgm:prSet/>
      <dgm:spPr/>
      <dgm:t>
        <a:bodyPr/>
        <a:lstStyle/>
        <a:p>
          <a:endParaRPr lang="en-US"/>
        </a:p>
      </dgm:t>
    </dgm:pt>
    <dgm:pt modelId="{36A5FF80-A3D8-4E86-872E-72F5AC62735D}" type="sibTrans" cxnId="{768E0811-D3B7-4770-A9FE-0B82E19CD12E}">
      <dgm:prSet/>
      <dgm:spPr/>
      <dgm:t>
        <a:bodyPr/>
        <a:lstStyle/>
        <a:p>
          <a:endParaRPr lang="en-US"/>
        </a:p>
      </dgm:t>
    </dgm:pt>
    <dgm:pt modelId="{71AB2A8F-CD11-4390-AED3-B1D61AB1015B}" type="pres">
      <dgm:prSet presAssocID="{A195AEE6-5026-4B9E-BB8B-7058664619B4}" presName="CompostProcess" presStyleCnt="0">
        <dgm:presLayoutVars>
          <dgm:dir/>
          <dgm:resizeHandles val="exact"/>
        </dgm:presLayoutVars>
      </dgm:prSet>
      <dgm:spPr/>
    </dgm:pt>
    <dgm:pt modelId="{BE23AC8D-459B-4417-BBB2-BBAD7944B43B}" type="pres">
      <dgm:prSet presAssocID="{A195AEE6-5026-4B9E-BB8B-7058664619B4}" presName="arrow" presStyleLbl="bgShp" presStyleIdx="0" presStyleCnt="1"/>
      <dgm:spPr/>
    </dgm:pt>
    <dgm:pt modelId="{F4D13254-DD90-4F50-80D2-ADD6A0EF0B88}" type="pres">
      <dgm:prSet presAssocID="{A195AEE6-5026-4B9E-BB8B-7058664619B4}" presName="linearProcess" presStyleCnt="0"/>
      <dgm:spPr/>
    </dgm:pt>
    <dgm:pt modelId="{16E3C0C1-B463-4EF5-8F4F-24DA6123B0A2}" type="pres">
      <dgm:prSet presAssocID="{356783D7-1B24-4BF0-89EC-CC469FABD605}" presName="textNode" presStyleLbl="node1" presStyleIdx="0" presStyleCnt="6">
        <dgm:presLayoutVars>
          <dgm:bulletEnabled val="1"/>
        </dgm:presLayoutVars>
      </dgm:prSet>
      <dgm:spPr/>
    </dgm:pt>
    <dgm:pt modelId="{8288EC46-6143-4608-A52C-30FAE59E5346}" type="pres">
      <dgm:prSet presAssocID="{503295FE-5C94-4CC9-AC6A-2A2E0636D9B3}" presName="sibTrans" presStyleCnt="0"/>
      <dgm:spPr/>
    </dgm:pt>
    <dgm:pt modelId="{2FBF5F01-5A49-421B-89CA-1128C497B222}" type="pres">
      <dgm:prSet presAssocID="{964FC571-073B-44CC-85F2-00CD589FFE2E}" presName="textNode" presStyleLbl="node1" presStyleIdx="1" presStyleCnt="6">
        <dgm:presLayoutVars>
          <dgm:bulletEnabled val="1"/>
        </dgm:presLayoutVars>
      </dgm:prSet>
      <dgm:spPr/>
    </dgm:pt>
    <dgm:pt modelId="{702AB0EE-866E-44F8-BB5D-523D204A9DF3}" type="pres">
      <dgm:prSet presAssocID="{AFA45052-E462-4A16-ADAA-B76BEF4B0286}" presName="sibTrans" presStyleCnt="0"/>
      <dgm:spPr/>
    </dgm:pt>
    <dgm:pt modelId="{3A035570-89E5-4C59-8812-8425B30D3C4C}" type="pres">
      <dgm:prSet presAssocID="{82DC914C-3EE5-444B-9B07-38090244BDA2}" presName="textNode" presStyleLbl="node1" presStyleIdx="2" presStyleCnt="6">
        <dgm:presLayoutVars>
          <dgm:bulletEnabled val="1"/>
        </dgm:presLayoutVars>
      </dgm:prSet>
      <dgm:spPr/>
    </dgm:pt>
    <dgm:pt modelId="{19BB2B42-06B2-4E45-8948-66803A6CD123}" type="pres">
      <dgm:prSet presAssocID="{58EEEE07-5D2C-4C43-BAE2-5D9C2A4D0498}" presName="sibTrans" presStyleCnt="0"/>
      <dgm:spPr/>
    </dgm:pt>
    <dgm:pt modelId="{A04E3AE7-4E6E-4C8F-93F5-408D857275D4}" type="pres">
      <dgm:prSet presAssocID="{36709CDD-0083-4C2C-86F8-9F47EEE710F1}" presName="textNode" presStyleLbl="node1" presStyleIdx="3" presStyleCnt="6">
        <dgm:presLayoutVars>
          <dgm:bulletEnabled val="1"/>
        </dgm:presLayoutVars>
      </dgm:prSet>
      <dgm:spPr/>
    </dgm:pt>
    <dgm:pt modelId="{E9FF6EB2-966D-43DF-A7A1-9EEE8CF02EA6}" type="pres">
      <dgm:prSet presAssocID="{AB94A72D-9105-4B4B-9C0A-40E2F86A5CD6}" presName="sibTrans" presStyleCnt="0"/>
      <dgm:spPr/>
    </dgm:pt>
    <dgm:pt modelId="{130C25FD-EBA6-4419-8A97-E8A11CD5BC1F}" type="pres">
      <dgm:prSet presAssocID="{7DB0E5D0-390F-445D-9FAC-4016138BD189}" presName="textNode" presStyleLbl="node1" presStyleIdx="4" presStyleCnt="6">
        <dgm:presLayoutVars>
          <dgm:bulletEnabled val="1"/>
        </dgm:presLayoutVars>
      </dgm:prSet>
      <dgm:spPr/>
    </dgm:pt>
    <dgm:pt modelId="{CF376B06-68FA-45A4-AA43-03DE5E9B6713}" type="pres">
      <dgm:prSet presAssocID="{377ABA38-6CD5-43C2-B9C6-0B264D8A8EDD}" presName="sibTrans" presStyleCnt="0"/>
      <dgm:spPr/>
    </dgm:pt>
    <dgm:pt modelId="{8EEDD33E-8987-45B9-8C88-CC3C59F15C5C}" type="pres">
      <dgm:prSet presAssocID="{307C6696-BDF2-4626-B0B3-B8C7A6D15C0E}" presName="textNode" presStyleLbl="node1" presStyleIdx="5" presStyleCnt="6">
        <dgm:presLayoutVars>
          <dgm:bulletEnabled val="1"/>
        </dgm:presLayoutVars>
      </dgm:prSet>
      <dgm:spPr/>
    </dgm:pt>
  </dgm:ptLst>
  <dgm:cxnLst>
    <dgm:cxn modelId="{474A2005-6D36-42D1-85F0-CC71D3805160}" type="presOf" srcId="{36709CDD-0083-4C2C-86F8-9F47EEE710F1}" destId="{A04E3AE7-4E6E-4C8F-93F5-408D857275D4}" srcOrd="0" destOrd="0" presId="urn:microsoft.com/office/officeart/2005/8/layout/hProcess9"/>
    <dgm:cxn modelId="{515F300C-41B2-4E5E-861B-351C4F4336BC}" type="presOf" srcId="{82DC914C-3EE5-444B-9B07-38090244BDA2}" destId="{3A035570-89E5-4C59-8812-8425B30D3C4C}" srcOrd="0" destOrd="0" presId="urn:microsoft.com/office/officeart/2005/8/layout/hProcess9"/>
    <dgm:cxn modelId="{59E10D10-07B0-49FC-BBDD-A8CAAF34E9D2}" type="presOf" srcId="{964FC571-073B-44CC-85F2-00CD589FFE2E}" destId="{2FBF5F01-5A49-421B-89CA-1128C497B222}" srcOrd="0" destOrd="0" presId="urn:microsoft.com/office/officeart/2005/8/layout/hProcess9"/>
    <dgm:cxn modelId="{768E0811-D3B7-4770-A9FE-0B82E19CD12E}" srcId="{A195AEE6-5026-4B9E-BB8B-7058664619B4}" destId="{307C6696-BDF2-4626-B0B3-B8C7A6D15C0E}" srcOrd="5" destOrd="0" parTransId="{9758887F-0C00-4766-8F05-D8D5D474E521}" sibTransId="{36A5FF80-A3D8-4E86-872E-72F5AC62735D}"/>
    <dgm:cxn modelId="{A91D5A1C-2AED-4830-AD39-1EC95303D515}" srcId="{A195AEE6-5026-4B9E-BB8B-7058664619B4}" destId="{36709CDD-0083-4C2C-86F8-9F47EEE710F1}" srcOrd="3" destOrd="0" parTransId="{E53FA8B2-D13E-4BBF-891D-C250436AACE1}" sibTransId="{AB94A72D-9105-4B4B-9C0A-40E2F86A5CD6}"/>
    <dgm:cxn modelId="{4C159D21-4455-4025-96DA-369E95B27612}" srcId="{A195AEE6-5026-4B9E-BB8B-7058664619B4}" destId="{82DC914C-3EE5-444B-9B07-38090244BDA2}" srcOrd="2" destOrd="0" parTransId="{F27E987E-F380-4FFD-B047-D48997BA11BC}" sibTransId="{58EEEE07-5D2C-4C43-BAE2-5D9C2A4D0498}"/>
    <dgm:cxn modelId="{97BCE269-1965-4125-A5E2-ACC963C678DC}" type="presOf" srcId="{307C6696-BDF2-4626-B0B3-B8C7A6D15C0E}" destId="{8EEDD33E-8987-45B9-8C88-CC3C59F15C5C}" srcOrd="0" destOrd="0" presId="urn:microsoft.com/office/officeart/2005/8/layout/hProcess9"/>
    <dgm:cxn modelId="{E01A7A79-F3D1-43E2-A103-6FAA3A00999B}" type="presOf" srcId="{A195AEE6-5026-4B9E-BB8B-7058664619B4}" destId="{71AB2A8F-CD11-4390-AED3-B1D61AB1015B}" srcOrd="0" destOrd="0" presId="urn:microsoft.com/office/officeart/2005/8/layout/hProcess9"/>
    <dgm:cxn modelId="{65FF7C9C-F1C2-4722-856B-2AA08F3F0F11}" type="presOf" srcId="{356783D7-1B24-4BF0-89EC-CC469FABD605}" destId="{16E3C0C1-B463-4EF5-8F4F-24DA6123B0A2}" srcOrd="0" destOrd="0" presId="urn:microsoft.com/office/officeart/2005/8/layout/hProcess9"/>
    <dgm:cxn modelId="{69E7D59C-D9D4-4E3E-AB10-BAB8D0F0F501}" srcId="{A195AEE6-5026-4B9E-BB8B-7058664619B4}" destId="{7DB0E5D0-390F-445D-9FAC-4016138BD189}" srcOrd="4" destOrd="0" parTransId="{74A0E453-D050-4271-84A9-A20EC8B0B593}" sibTransId="{377ABA38-6CD5-43C2-B9C6-0B264D8A8EDD}"/>
    <dgm:cxn modelId="{0DFA4AB8-E6BA-4FC7-B5C7-384D579D7D31}" srcId="{A195AEE6-5026-4B9E-BB8B-7058664619B4}" destId="{964FC571-073B-44CC-85F2-00CD589FFE2E}" srcOrd="1" destOrd="0" parTransId="{B8194670-C3A7-4BA8-B2F8-40006B6096C7}" sibTransId="{AFA45052-E462-4A16-ADAA-B76BEF4B0286}"/>
    <dgm:cxn modelId="{EE5E75C1-1197-454B-9843-832FA1342068}" srcId="{A195AEE6-5026-4B9E-BB8B-7058664619B4}" destId="{356783D7-1B24-4BF0-89EC-CC469FABD605}" srcOrd="0" destOrd="0" parTransId="{3ABB952A-7B1E-4512-AABB-74C76C52884F}" sibTransId="{503295FE-5C94-4CC9-AC6A-2A2E0636D9B3}"/>
    <dgm:cxn modelId="{F499EDFF-A4AD-4436-878E-74D3553F686B}" type="presOf" srcId="{7DB0E5D0-390F-445D-9FAC-4016138BD189}" destId="{130C25FD-EBA6-4419-8A97-E8A11CD5BC1F}" srcOrd="0" destOrd="0" presId="urn:microsoft.com/office/officeart/2005/8/layout/hProcess9"/>
    <dgm:cxn modelId="{09B292D9-8490-4F56-83C8-8E539486E20A}" type="presParOf" srcId="{71AB2A8F-CD11-4390-AED3-B1D61AB1015B}" destId="{BE23AC8D-459B-4417-BBB2-BBAD7944B43B}" srcOrd="0" destOrd="0" presId="urn:microsoft.com/office/officeart/2005/8/layout/hProcess9"/>
    <dgm:cxn modelId="{5D2165D4-72DF-46CF-9584-0D0961BA7E59}" type="presParOf" srcId="{71AB2A8F-CD11-4390-AED3-B1D61AB1015B}" destId="{F4D13254-DD90-4F50-80D2-ADD6A0EF0B88}" srcOrd="1" destOrd="0" presId="urn:microsoft.com/office/officeart/2005/8/layout/hProcess9"/>
    <dgm:cxn modelId="{45B80C74-D443-48B4-9BC9-94DC26337FE9}" type="presParOf" srcId="{F4D13254-DD90-4F50-80D2-ADD6A0EF0B88}" destId="{16E3C0C1-B463-4EF5-8F4F-24DA6123B0A2}" srcOrd="0" destOrd="0" presId="urn:microsoft.com/office/officeart/2005/8/layout/hProcess9"/>
    <dgm:cxn modelId="{2A8C7352-419F-43C5-A978-165FE61093C5}" type="presParOf" srcId="{F4D13254-DD90-4F50-80D2-ADD6A0EF0B88}" destId="{8288EC46-6143-4608-A52C-30FAE59E5346}" srcOrd="1" destOrd="0" presId="urn:microsoft.com/office/officeart/2005/8/layout/hProcess9"/>
    <dgm:cxn modelId="{D0A716B7-EE0A-484A-BA1D-5B6A2B3F4242}" type="presParOf" srcId="{F4D13254-DD90-4F50-80D2-ADD6A0EF0B88}" destId="{2FBF5F01-5A49-421B-89CA-1128C497B222}" srcOrd="2" destOrd="0" presId="urn:microsoft.com/office/officeart/2005/8/layout/hProcess9"/>
    <dgm:cxn modelId="{CC1FC1B9-64E6-4D6C-AF5B-3420889584F4}" type="presParOf" srcId="{F4D13254-DD90-4F50-80D2-ADD6A0EF0B88}" destId="{702AB0EE-866E-44F8-BB5D-523D204A9DF3}" srcOrd="3" destOrd="0" presId="urn:microsoft.com/office/officeart/2005/8/layout/hProcess9"/>
    <dgm:cxn modelId="{46427862-0169-441E-9F51-0A54C354A763}" type="presParOf" srcId="{F4D13254-DD90-4F50-80D2-ADD6A0EF0B88}" destId="{3A035570-89E5-4C59-8812-8425B30D3C4C}" srcOrd="4" destOrd="0" presId="urn:microsoft.com/office/officeart/2005/8/layout/hProcess9"/>
    <dgm:cxn modelId="{1E2EB2F4-AEF4-4EBB-8632-7A74C2D913A3}" type="presParOf" srcId="{F4D13254-DD90-4F50-80D2-ADD6A0EF0B88}" destId="{19BB2B42-06B2-4E45-8948-66803A6CD123}" srcOrd="5" destOrd="0" presId="urn:microsoft.com/office/officeart/2005/8/layout/hProcess9"/>
    <dgm:cxn modelId="{716D38D8-F07A-4AD6-9221-E4B8620C6AB2}" type="presParOf" srcId="{F4D13254-DD90-4F50-80D2-ADD6A0EF0B88}" destId="{A04E3AE7-4E6E-4C8F-93F5-408D857275D4}" srcOrd="6" destOrd="0" presId="urn:microsoft.com/office/officeart/2005/8/layout/hProcess9"/>
    <dgm:cxn modelId="{F1368DC4-07A6-435B-8E34-C3EFEE144688}" type="presParOf" srcId="{F4D13254-DD90-4F50-80D2-ADD6A0EF0B88}" destId="{E9FF6EB2-966D-43DF-A7A1-9EEE8CF02EA6}" srcOrd="7" destOrd="0" presId="urn:microsoft.com/office/officeart/2005/8/layout/hProcess9"/>
    <dgm:cxn modelId="{4E2B9C3E-2469-415A-B84D-E5AF9A10DA75}" type="presParOf" srcId="{F4D13254-DD90-4F50-80D2-ADD6A0EF0B88}" destId="{130C25FD-EBA6-4419-8A97-E8A11CD5BC1F}" srcOrd="8" destOrd="0" presId="urn:microsoft.com/office/officeart/2005/8/layout/hProcess9"/>
    <dgm:cxn modelId="{93C847CD-A4CB-4522-8CE6-8C036D896BC9}" type="presParOf" srcId="{F4D13254-DD90-4F50-80D2-ADD6A0EF0B88}" destId="{CF376B06-68FA-45A4-AA43-03DE5E9B6713}" srcOrd="9" destOrd="0" presId="urn:microsoft.com/office/officeart/2005/8/layout/hProcess9"/>
    <dgm:cxn modelId="{12A1820A-BBFA-4A19-945C-98B343E6C828}" type="presParOf" srcId="{F4D13254-DD90-4F50-80D2-ADD6A0EF0B88}" destId="{8EEDD33E-8987-45B9-8C88-CC3C59F15C5C}"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0DA4F-58E4-41FC-9E7A-9B86632590D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11D6E43-24F6-412F-912E-7B3FB744DDAA}">
      <dgm:prSet/>
      <dgm:spPr/>
      <dgm:t>
        <a:bodyPr/>
        <a:lstStyle/>
        <a:p>
          <a:r>
            <a:rPr lang="en-US"/>
            <a:t>Cost</a:t>
          </a:r>
        </a:p>
      </dgm:t>
    </dgm:pt>
    <dgm:pt modelId="{D7D9C994-CB1B-49CB-8096-E0035509778E}" type="parTrans" cxnId="{53F25D66-3B9A-4CB2-9A03-F3CF08A2577B}">
      <dgm:prSet/>
      <dgm:spPr/>
      <dgm:t>
        <a:bodyPr/>
        <a:lstStyle/>
        <a:p>
          <a:endParaRPr lang="en-US"/>
        </a:p>
      </dgm:t>
    </dgm:pt>
    <dgm:pt modelId="{D70F3E1D-D9E8-43FA-8FBE-F6DFCB4499A2}" type="sibTrans" cxnId="{53F25D66-3B9A-4CB2-9A03-F3CF08A2577B}">
      <dgm:prSet/>
      <dgm:spPr/>
      <dgm:t>
        <a:bodyPr/>
        <a:lstStyle/>
        <a:p>
          <a:endParaRPr lang="en-US"/>
        </a:p>
      </dgm:t>
    </dgm:pt>
    <dgm:pt modelId="{B289C502-4A7E-4586-A710-7B1FAA8D106C}">
      <dgm:prSet/>
      <dgm:spPr/>
      <dgm:t>
        <a:bodyPr/>
        <a:lstStyle/>
        <a:p>
          <a:r>
            <a:rPr lang="en-US"/>
            <a:t>Availability </a:t>
          </a:r>
        </a:p>
      </dgm:t>
    </dgm:pt>
    <dgm:pt modelId="{A782A882-9A9A-4F7F-AA86-BDE88B93E005}" type="parTrans" cxnId="{2995FF0C-9743-4711-BF72-099520ED9D1D}">
      <dgm:prSet/>
      <dgm:spPr/>
      <dgm:t>
        <a:bodyPr/>
        <a:lstStyle/>
        <a:p>
          <a:endParaRPr lang="en-US"/>
        </a:p>
      </dgm:t>
    </dgm:pt>
    <dgm:pt modelId="{EC3A30FB-DCA2-427A-AEBE-1DDDA24EA7C5}" type="sibTrans" cxnId="{2995FF0C-9743-4711-BF72-099520ED9D1D}">
      <dgm:prSet/>
      <dgm:spPr/>
      <dgm:t>
        <a:bodyPr/>
        <a:lstStyle/>
        <a:p>
          <a:endParaRPr lang="en-US"/>
        </a:p>
      </dgm:t>
    </dgm:pt>
    <dgm:pt modelId="{840C973A-531E-4F80-8B6C-4C461BAE5165}">
      <dgm:prSet/>
      <dgm:spPr/>
      <dgm:t>
        <a:bodyPr/>
        <a:lstStyle/>
        <a:p>
          <a:r>
            <a:rPr lang="en-US"/>
            <a:t>Prepackage</a:t>
          </a:r>
        </a:p>
      </dgm:t>
    </dgm:pt>
    <dgm:pt modelId="{0A572E45-0278-4102-8364-40579E2B5D0C}" type="parTrans" cxnId="{72EB5AD9-7D3B-4707-A9FA-92B4D77F302F}">
      <dgm:prSet/>
      <dgm:spPr/>
      <dgm:t>
        <a:bodyPr/>
        <a:lstStyle/>
        <a:p>
          <a:endParaRPr lang="en-US"/>
        </a:p>
      </dgm:t>
    </dgm:pt>
    <dgm:pt modelId="{734A532D-FE8D-4AD9-9A07-14CBBC8DDD45}" type="sibTrans" cxnId="{72EB5AD9-7D3B-4707-A9FA-92B4D77F302F}">
      <dgm:prSet/>
      <dgm:spPr/>
      <dgm:t>
        <a:bodyPr/>
        <a:lstStyle/>
        <a:p>
          <a:endParaRPr lang="en-US"/>
        </a:p>
      </dgm:t>
    </dgm:pt>
    <dgm:pt modelId="{14632510-072E-4A83-B5EE-2A103A3A9E45}">
      <dgm:prSet/>
      <dgm:spPr/>
      <dgm:t>
        <a:bodyPr/>
        <a:lstStyle/>
        <a:p>
          <a:r>
            <a:rPr lang="en-US"/>
            <a:t>Support</a:t>
          </a:r>
        </a:p>
      </dgm:t>
    </dgm:pt>
    <dgm:pt modelId="{0BBE3DA6-B658-46AF-B3AC-239356633302}" type="parTrans" cxnId="{FE208903-7410-479F-B3DD-B44E4BE28BCD}">
      <dgm:prSet/>
      <dgm:spPr/>
      <dgm:t>
        <a:bodyPr/>
        <a:lstStyle/>
        <a:p>
          <a:endParaRPr lang="en-US"/>
        </a:p>
      </dgm:t>
    </dgm:pt>
    <dgm:pt modelId="{8D8A32A1-B9C2-4C97-8357-EB9760A4ECC0}" type="sibTrans" cxnId="{FE208903-7410-479F-B3DD-B44E4BE28BCD}">
      <dgm:prSet/>
      <dgm:spPr/>
      <dgm:t>
        <a:bodyPr/>
        <a:lstStyle/>
        <a:p>
          <a:endParaRPr lang="en-US"/>
        </a:p>
      </dgm:t>
    </dgm:pt>
    <dgm:pt modelId="{E406DBEE-0C9C-4614-A2EB-1218C3BFA0F2}">
      <dgm:prSet/>
      <dgm:spPr/>
      <dgm:t>
        <a:bodyPr/>
        <a:lstStyle/>
        <a:p>
          <a:r>
            <a:rPr lang="en-US"/>
            <a:t>Latest innovation</a:t>
          </a:r>
        </a:p>
      </dgm:t>
    </dgm:pt>
    <dgm:pt modelId="{A5185A55-298F-45B3-917E-F69BC45A369E}" type="parTrans" cxnId="{AE1A1720-4492-4987-96A1-AB10AA8085A9}">
      <dgm:prSet/>
      <dgm:spPr/>
      <dgm:t>
        <a:bodyPr/>
        <a:lstStyle/>
        <a:p>
          <a:endParaRPr lang="en-US"/>
        </a:p>
      </dgm:t>
    </dgm:pt>
    <dgm:pt modelId="{C0221ACE-100E-429E-9DBE-BC5B7D3ED1FF}" type="sibTrans" cxnId="{AE1A1720-4492-4987-96A1-AB10AA8085A9}">
      <dgm:prSet/>
      <dgm:spPr/>
      <dgm:t>
        <a:bodyPr/>
        <a:lstStyle/>
        <a:p>
          <a:endParaRPr lang="en-US"/>
        </a:p>
      </dgm:t>
    </dgm:pt>
    <dgm:pt modelId="{4D9799BF-6938-45A0-B258-3AEBC727B892}">
      <dgm:prSet/>
      <dgm:spPr/>
      <dgm:t>
        <a:bodyPr/>
        <a:lstStyle/>
        <a:p>
          <a:r>
            <a:rPr lang="en-US"/>
            <a:t>System setup</a:t>
          </a:r>
        </a:p>
      </dgm:t>
    </dgm:pt>
    <dgm:pt modelId="{31FDF8C2-6EE9-47B8-BE88-7631D719624C}" type="parTrans" cxnId="{C2B872FC-C33D-445A-8BF5-2A759BB0AF5C}">
      <dgm:prSet/>
      <dgm:spPr/>
      <dgm:t>
        <a:bodyPr/>
        <a:lstStyle/>
        <a:p>
          <a:endParaRPr lang="en-US"/>
        </a:p>
      </dgm:t>
    </dgm:pt>
    <dgm:pt modelId="{968B0427-0430-4FE6-9B48-3F17C5541A79}" type="sibTrans" cxnId="{C2B872FC-C33D-445A-8BF5-2A759BB0AF5C}">
      <dgm:prSet/>
      <dgm:spPr/>
      <dgm:t>
        <a:bodyPr/>
        <a:lstStyle/>
        <a:p>
          <a:endParaRPr lang="en-US"/>
        </a:p>
      </dgm:t>
    </dgm:pt>
    <dgm:pt modelId="{3C914AE5-DA65-4468-A314-629BF8CD6B03}">
      <dgm:prSet/>
      <dgm:spPr/>
      <dgm:t>
        <a:bodyPr/>
        <a:lstStyle/>
        <a:p>
          <a:r>
            <a:rPr lang="en-US"/>
            <a:t>System Support</a:t>
          </a:r>
        </a:p>
      </dgm:t>
    </dgm:pt>
    <dgm:pt modelId="{C080A530-2D10-4F4D-8E9E-76DB41325230}" type="parTrans" cxnId="{C2031CEF-2843-40AA-AFF0-9709F3BB91F2}">
      <dgm:prSet/>
      <dgm:spPr/>
      <dgm:t>
        <a:bodyPr/>
        <a:lstStyle/>
        <a:p>
          <a:endParaRPr lang="en-US"/>
        </a:p>
      </dgm:t>
    </dgm:pt>
    <dgm:pt modelId="{A3B487BA-0F64-4A0A-87BD-0BA1A44E616D}" type="sibTrans" cxnId="{C2031CEF-2843-40AA-AFF0-9709F3BB91F2}">
      <dgm:prSet/>
      <dgm:spPr/>
      <dgm:t>
        <a:bodyPr/>
        <a:lstStyle/>
        <a:p>
          <a:endParaRPr lang="en-US"/>
        </a:p>
      </dgm:t>
    </dgm:pt>
    <dgm:pt modelId="{14BEBD38-3F6C-46F9-B89D-D8A2819E273F}">
      <dgm:prSet/>
      <dgm:spPr/>
      <dgm:t>
        <a:bodyPr/>
        <a:lstStyle/>
        <a:p>
          <a:r>
            <a:rPr lang="en-US"/>
            <a:t>Latest updates</a:t>
          </a:r>
        </a:p>
      </dgm:t>
    </dgm:pt>
    <dgm:pt modelId="{23931AC9-36EA-41AB-AC64-7B8CA79310BC}" type="parTrans" cxnId="{1DE33C43-4868-4ADE-85F2-FD9792A2B542}">
      <dgm:prSet/>
      <dgm:spPr/>
      <dgm:t>
        <a:bodyPr/>
        <a:lstStyle/>
        <a:p>
          <a:endParaRPr lang="en-US"/>
        </a:p>
      </dgm:t>
    </dgm:pt>
    <dgm:pt modelId="{A088A398-5016-4F5B-A258-99796A6ED2CE}" type="sibTrans" cxnId="{1DE33C43-4868-4ADE-85F2-FD9792A2B542}">
      <dgm:prSet/>
      <dgm:spPr/>
      <dgm:t>
        <a:bodyPr/>
        <a:lstStyle/>
        <a:p>
          <a:endParaRPr lang="en-US"/>
        </a:p>
      </dgm:t>
    </dgm:pt>
    <dgm:pt modelId="{031618F7-0BF8-4760-84DA-4840CD830592}">
      <dgm:prSet/>
      <dgm:spPr/>
      <dgm:t>
        <a:bodyPr/>
        <a:lstStyle/>
        <a:p>
          <a:r>
            <a:rPr lang="en-US"/>
            <a:t>Monitoring</a:t>
          </a:r>
        </a:p>
      </dgm:t>
    </dgm:pt>
    <dgm:pt modelId="{224AA879-73E9-4F4E-848E-0E12A49664AD}" type="parTrans" cxnId="{DE0A310B-D1B2-4D4B-AFF6-308E23E31088}">
      <dgm:prSet/>
      <dgm:spPr/>
      <dgm:t>
        <a:bodyPr/>
        <a:lstStyle/>
        <a:p>
          <a:endParaRPr lang="en-US"/>
        </a:p>
      </dgm:t>
    </dgm:pt>
    <dgm:pt modelId="{88229182-094D-4DBC-9F22-F2567BF6B7F9}" type="sibTrans" cxnId="{DE0A310B-D1B2-4D4B-AFF6-308E23E31088}">
      <dgm:prSet/>
      <dgm:spPr/>
      <dgm:t>
        <a:bodyPr/>
        <a:lstStyle/>
        <a:p>
          <a:endParaRPr lang="en-US"/>
        </a:p>
      </dgm:t>
    </dgm:pt>
    <dgm:pt modelId="{0665C52D-B999-4C27-B740-D7B9B9BD55FC}">
      <dgm:prSet/>
      <dgm:spPr/>
      <dgm:t>
        <a:bodyPr/>
        <a:lstStyle/>
        <a:p>
          <a:r>
            <a:rPr lang="en-US"/>
            <a:t>Data storage</a:t>
          </a:r>
        </a:p>
      </dgm:t>
    </dgm:pt>
    <dgm:pt modelId="{AB102F52-1736-4F7F-AF08-9C3B79947BDC}" type="parTrans" cxnId="{B2A19CE4-49AD-4D2D-B961-02FBE1BD0BAF}">
      <dgm:prSet/>
      <dgm:spPr/>
      <dgm:t>
        <a:bodyPr/>
        <a:lstStyle/>
        <a:p>
          <a:endParaRPr lang="en-US"/>
        </a:p>
      </dgm:t>
    </dgm:pt>
    <dgm:pt modelId="{18AA2E1A-1728-48C1-9579-8694B23187B5}" type="sibTrans" cxnId="{B2A19CE4-49AD-4D2D-B961-02FBE1BD0BAF}">
      <dgm:prSet/>
      <dgm:spPr/>
      <dgm:t>
        <a:bodyPr/>
        <a:lstStyle/>
        <a:p>
          <a:endParaRPr lang="en-US"/>
        </a:p>
      </dgm:t>
    </dgm:pt>
    <dgm:pt modelId="{5847802B-C92B-4ACB-874B-72D436DE79EC}">
      <dgm:prSet/>
      <dgm:spPr/>
      <dgm:t>
        <a:bodyPr/>
        <a:lstStyle/>
        <a:p>
          <a:r>
            <a:rPr lang="en-US"/>
            <a:t>Adapters</a:t>
          </a:r>
        </a:p>
      </dgm:t>
    </dgm:pt>
    <dgm:pt modelId="{0CAF1952-CFF5-44F1-A8CE-89E2CDDDEE1B}" type="parTrans" cxnId="{D1991698-3947-4968-8C57-EAA529625C8F}">
      <dgm:prSet/>
      <dgm:spPr/>
      <dgm:t>
        <a:bodyPr/>
        <a:lstStyle/>
        <a:p>
          <a:endParaRPr lang="en-US"/>
        </a:p>
      </dgm:t>
    </dgm:pt>
    <dgm:pt modelId="{2294D807-8BA0-4C27-A553-A0291219B6AF}" type="sibTrans" cxnId="{D1991698-3947-4968-8C57-EAA529625C8F}">
      <dgm:prSet/>
      <dgm:spPr/>
      <dgm:t>
        <a:bodyPr/>
        <a:lstStyle/>
        <a:p>
          <a:endParaRPr lang="en-US"/>
        </a:p>
      </dgm:t>
    </dgm:pt>
    <dgm:pt modelId="{79346705-1B3F-46BD-8EF6-439ECE735A4D}">
      <dgm:prSet/>
      <dgm:spPr/>
      <dgm:t>
        <a:bodyPr/>
        <a:lstStyle/>
        <a:p>
          <a:r>
            <a:rPr lang="en-US"/>
            <a:t>connectivity</a:t>
          </a:r>
        </a:p>
      </dgm:t>
    </dgm:pt>
    <dgm:pt modelId="{FCFB85E9-C226-4F9A-B3DB-B778DFB85DF0}" type="parTrans" cxnId="{278D5B7F-1EBA-4E9F-862A-C9CC138C4549}">
      <dgm:prSet/>
      <dgm:spPr/>
      <dgm:t>
        <a:bodyPr/>
        <a:lstStyle/>
        <a:p>
          <a:endParaRPr lang="en-US"/>
        </a:p>
      </dgm:t>
    </dgm:pt>
    <dgm:pt modelId="{6D25DEAA-C655-4B5D-9D84-C4AB34330DF8}" type="sibTrans" cxnId="{278D5B7F-1EBA-4E9F-862A-C9CC138C4549}">
      <dgm:prSet/>
      <dgm:spPr/>
      <dgm:t>
        <a:bodyPr/>
        <a:lstStyle/>
        <a:p>
          <a:endParaRPr lang="en-US"/>
        </a:p>
      </dgm:t>
    </dgm:pt>
    <dgm:pt modelId="{B7C01EE1-4DB0-4EC9-8C28-29287457ED15}" type="pres">
      <dgm:prSet presAssocID="{8590DA4F-58E4-41FC-9E7A-9B86632590DA}" presName="diagram" presStyleCnt="0">
        <dgm:presLayoutVars>
          <dgm:dir/>
          <dgm:resizeHandles val="exact"/>
        </dgm:presLayoutVars>
      </dgm:prSet>
      <dgm:spPr/>
    </dgm:pt>
    <dgm:pt modelId="{D327C3CB-427D-4784-9388-94C94496870B}" type="pres">
      <dgm:prSet presAssocID="{F11D6E43-24F6-412F-912E-7B3FB744DDAA}" presName="node" presStyleLbl="node1" presStyleIdx="0" presStyleCnt="12">
        <dgm:presLayoutVars>
          <dgm:bulletEnabled val="1"/>
        </dgm:presLayoutVars>
      </dgm:prSet>
      <dgm:spPr/>
    </dgm:pt>
    <dgm:pt modelId="{78C023F0-2584-4882-9418-A9F6EC95DA20}" type="pres">
      <dgm:prSet presAssocID="{D70F3E1D-D9E8-43FA-8FBE-F6DFCB4499A2}" presName="sibTrans" presStyleCnt="0"/>
      <dgm:spPr/>
    </dgm:pt>
    <dgm:pt modelId="{6D28D6E8-C37D-4110-B1EC-B98042DFB4E9}" type="pres">
      <dgm:prSet presAssocID="{B289C502-4A7E-4586-A710-7B1FAA8D106C}" presName="node" presStyleLbl="node1" presStyleIdx="1" presStyleCnt="12">
        <dgm:presLayoutVars>
          <dgm:bulletEnabled val="1"/>
        </dgm:presLayoutVars>
      </dgm:prSet>
      <dgm:spPr/>
    </dgm:pt>
    <dgm:pt modelId="{FCC519D3-2445-49E4-8319-55044E26F190}" type="pres">
      <dgm:prSet presAssocID="{EC3A30FB-DCA2-427A-AEBE-1DDDA24EA7C5}" presName="sibTrans" presStyleCnt="0"/>
      <dgm:spPr/>
    </dgm:pt>
    <dgm:pt modelId="{7932D65F-8E7C-46FE-ABA3-151E1D5CD209}" type="pres">
      <dgm:prSet presAssocID="{840C973A-531E-4F80-8B6C-4C461BAE5165}" presName="node" presStyleLbl="node1" presStyleIdx="2" presStyleCnt="12">
        <dgm:presLayoutVars>
          <dgm:bulletEnabled val="1"/>
        </dgm:presLayoutVars>
      </dgm:prSet>
      <dgm:spPr/>
    </dgm:pt>
    <dgm:pt modelId="{73293B3B-9359-47DD-B1E9-D3A69E5F9D76}" type="pres">
      <dgm:prSet presAssocID="{734A532D-FE8D-4AD9-9A07-14CBBC8DDD45}" presName="sibTrans" presStyleCnt="0"/>
      <dgm:spPr/>
    </dgm:pt>
    <dgm:pt modelId="{19C16E7A-AFC6-4100-B763-5A8A95F84865}" type="pres">
      <dgm:prSet presAssocID="{14632510-072E-4A83-B5EE-2A103A3A9E45}" presName="node" presStyleLbl="node1" presStyleIdx="3" presStyleCnt="12">
        <dgm:presLayoutVars>
          <dgm:bulletEnabled val="1"/>
        </dgm:presLayoutVars>
      </dgm:prSet>
      <dgm:spPr/>
    </dgm:pt>
    <dgm:pt modelId="{B15AEA4B-F1A0-4869-855F-791F4887A45E}" type="pres">
      <dgm:prSet presAssocID="{8D8A32A1-B9C2-4C97-8357-EB9760A4ECC0}" presName="sibTrans" presStyleCnt="0"/>
      <dgm:spPr/>
    </dgm:pt>
    <dgm:pt modelId="{FAA884F3-58B6-42DB-A8DC-577510ED9C64}" type="pres">
      <dgm:prSet presAssocID="{E406DBEE-0C9C-4614-A2EB-1218C3BFA0F2}" presName="node" presStyleLbl="node1" presStyleIdx="4" presStyleCnt="12">
        <dgm:presLayoutVars>
          <dgm:bulletEnabled val="1"/>
        </dgm:presLayoutVars>
      </dgm:prSet>
      <dgm:spPr/>
    </dgm:pt>
    <dgm:pt modelId="{F2B4707C-1B18-458B-91EE-E0DC3C1D2FD3}" type="pres">
      <dgm:prSet presAssocID="{C0221ACE-100E-429E-9DBE-BC5B7D3ED1FF}" presName="sibTrans" presStyleCnt="0"/>
      <dgm:spPr/>
    </dgm:pt>
    <dgm:pt modelId="{FD4C476F-0238-4165-8FA4-9893D0717BB9}" type="pres">
      <dgm:prSet presAssocID="{4D9799BF-6938-45A0-B258-3AEBC727B892}" presName="node" presStyleLbl="node1" presStyleIdx="5" presStyleCnt="12">
        <dgm:presLayoutVars>
          <dgm:bulletEnabled val="1"/>
        </dgm:presLayoutVars>
      </dgm:prSet>
      <dgm:spPr/>
    </dgm:pt>
    <dgm:pt modelId="{D114CB29-1AA2-4D40-B845-14B14557768A}" type="pres">
      <dgm:prSet presAssocID="{968B0427-0430-4FE6-9B48-3F17C5541A79}" presName="sibTrans" presStyleCnt="0"/>
      <dgm:spPr/>
    </dgm:pt>
    <dgm:pt modelId="{DA2E6DC1-B431-496A-A7A7-5A2D7F033156}" type="pres">
      <dgm:prSet presAssocID="{3C914AE5-DA65-4468-A314-629BF8CD6B03}" presName="node" presStyleLbl="node1" presStyleIdx="6" presStyleCnt="12">
        <dgm:presLayoutVars>
          <dgm:bulletEnabled val="1"/>
        </dgm:presLayoutVars>
      </dgm:prSet>
      <dgm:spPr/>
    </dgm:pt>
    <dgm:pt modelId="{875F988F-2087-4EFF-B39E-258EDA954793}" type="pres">
      <dgm:prSet presAssocID="{A3B487BA-0F64-4A0A-87BD-0BA1A44E616D}" presName="sibTrans" presStyleCnt="0"/>
      <dgm:spPr/>
    </dgm:pt>
    <dgm:pt modelId="{0D67BCDC-6B14-4D89-8622-AD70F98CC4A6}" type="pres">
      <dgm:prSet presAssocID="{14BEBD38-3F6C-46F9-B89D-D8A2819E273F}" presName="node" presStyleLbl="node1" presStyleIdx="7" presStyleCnt="12">
        <dgm:presLayoutVars>
          <dgm:bulletEnabled val="1"/>
        </dgm:presLayoutVars>
      </dgm:prSet>
      <dgm:spPr/>
    </dgm:pt>
    <dgm:pt modelId="{BC3DD36F-829D-4C01-A473-9FCB7F1F3735}" type="pres">
      <dgm:prSet presAssocID="{A088A398-5016-4F5B-A258-99796A6ED2CE}" presName="sibTrans" presStyleCnt="0"/>
      <dgm:spPr/>
    </dgm:pt>
    <dgm:pt modelId="{3B20B102-572A-4D10-8E9C-92D485926FB2}" type="pres">
      <dgm:prSet presAssocID="{031618F7-0BF8-4760-84DA-4840CD830592}" presName="node" presStyleLbl="node1" presStyleIdx="8" presStyleCnt="12">
        <dgm:presLayoutVars>
          <dgm:bulletEnabled val="1"/>
        </dgm:presLayoutVars>
      </dgm:prSet>
      <dgm:spPr/>
    </dgm:pt>
    <dgm:pt modelId="{9112C595-8425-4D13-B94F-1A4AE8998F38}" type="pres">
      <dgm:prSet presAssocID="{88229182-094D-4DBC-9F22-F2567BF6B7F9}" presName="sibTrans" presStyleCnt="0"/>
      <dgm:spPr/>
    </dgm:pt>
    <dgm:pt modelId="{0769C560-5D3B-4283-8259-6E6FB88AE69B}" type="pres">
      <dgm:prSet presAssocID="{0665C52D-B999-4C27-B740-D7B9B9BD55FC}" presName="node" presStyleLbl="node1" presStyleIdx="9" presStyleCnt="12">
        <dgm:presLayoutVars>
          <dgm:bulletEnabled val="1"/>
        </dgm:presLayoutVars>
      </dgm:prSet>
      <dgm:spPr/>
    </dgm:pt>
    <dgm:pt modelId="{84C24CF4-7296-4AC9-8981-C04D2D61B19E}" type="pres">
      <dgm:prSet presAssocID="{18AA2E1A-1728-48C1-9579-8694B23187B5}" presName="sibTrans" presStyleCnt="0"/>
      <dgm:spPr/>
    </dgm:pt>
    <dgm:pt modelId="{88D2376B-FD5F-47E2-8307-90DB83691C7D}" type="pres">
      <dgm:prSet presAssocID="{5847802B-C92B-4ACB-874B-72D436DE79EC}" presName="node" presStyleLbl="node1" presStyleIdx="10" presStyleCnt="12">
        <dgm:presLayoutVars>
          <dgm:bulletEnabled val="1"/>
        </dgm:presLayoutVars>
      </dgm:prSet>
      <dgm:spPr/>
    </dgm:pt>
    <dgm:pt modelId="{CD60B71E-922A-4D26-89B5-C08E7C0153B0}" type="pres">
      <dgm:prSet presAssocID="{2294D807-8BA0-4C27-A553-A0291219B6AF}" presName="sibTrans" presStyleCnt="0"/>
      <dgm:spPr/>
    </dgm:pt>
    <dgm:pt modelId="{33354302-5B0B-47E0-88F8-B3426239F9C4}" type="pres">
      <dgm:prSet presAssocID="{79346705-1B3F-46BD-8EF6-439ECE735A4D}" presName="node" presStyleLbl="node1" presStyleIdx="11" presStyleCnt="12">
        <dgm:presLayoutVars>
          <dgm:bulletEnabled val="1"/>
        </dgm:presLayoutVars>
      </dgm:prSet>
      <dgm:spPr/>
    </dgm:pt>
  </dgm:ptLst>
  <dgm:cxnLst>
    <dgm:cxn modelId="{FE208903-7410-479F-B3DD-B44E4BE28BCD}" srcId="{8590DA4F-58E4-41FC-9E7A-9B86632590DA}" destId="{14632510-072E-4A83-B5EE-2A103A3A9E45}" srcOrd="3" destOrd="0" parTransId="{0BBE3DA6-B658-46AF-B3AC-239356633302}" sibTransId="{8D8A32A1-B9C2-4C97-8357-EB9760A4ECC0}"/>
    <dgm:cxn modelId="{DE0A310B-D1B2-4D4B-AFF6-308E23E31088}" srcId="{8590DA4F-58E4-41FC-9E7A-9B86632590DA}" destId="{031618F7-0BF8-4760-84DA-4840CD830592}" srcOrd="8" destOrd="0" parTransId="{224AA879-73E9-4F4E-848E-0E12A49664AD}" sibTransId="{88229182-094D-4DBC-9F22-F2567BF6B7F9}"/>
    <dgm:cxn modelId="{2995FF0C-9743-4711-BF72-099520ED9D1D}" srcId="{8590DA4F-58E4-41FC-9E7A-9B86632590DA}" destId="{B289C502-4A7E-4586-A710-7B1FAA8D106C}" srcOrd="1" destOrd="0" parTransId="{A782A882-9A9A-4F7F-AA86-BDE88B93E005}" sibTransId="{EC3A30FB-DCA2-427A-AEBE-1DDDA24EA7C5}"/>
    <dgm:cxn modelId="{5FC4910D-DD92-4B8A-B85C-DB0C658C0230}" type="presOf" srcId="{8590DA4F-58E4-41FC-9E7A-9B86632590DA}" destId="{B7C01EE1-4DB0-4EC9-8C28-29287457ED15}" srcOrd="0" destOrd="0" presId="urn:microsoft.com/office/officeart/2005/8/layout/default"/>
    <dgm:cxn modelId="{BC5FAA1D-EC03-4DB7-91C4-662711222E58}" type="presOf" srcId="{4D9799BF-6938-45A0-B258-3AEBC727B892}" destId="{FD4C476F-0238-4165-8FA4-9893D0717BB9}" srcOrd="0" destOrd="0" presId="urn:microsoft.com/office/officeart/2005/8/layout/default"/>
    <dgm:cxn modelId="{AE1A1720-4492-4987-96A1-AB10AA8085A9}" srcId="{8590DA4F-58E4-41FC-9E7A-9B86632590DA}" destId="{E406DBEE-0C9C-4614-A2EB-1218C3BFA0F2}" srcOrd="4" destOrd="0" parTransId="{A5185A55-298F-45B3-917E-F69BC45A369E}" sibTransId="{C0221ACE-100E-429E-9DBE-BC5B7D3ED1FF}"/>
    <dgm:cxn modelId="{FEB23963-34CA-495A-B741-DB95D261CEBD}" type="presOf" srcId="{14632510-072E-4A83-B5EE-2A103A3A9E45}" destId="{19C16E7A-AFC6-4100-B763-5A8A95F84865}" srcOrd="0" destOrd="0" presId="urn:microsoft.com/office/officeart/2005/8/layout/default"/>
    <dgm:cxn modelId="{1DE33C43-4868-4ADE-85F2-FD9792A2B542}" srcId="{8590DA4F-58E4-41FC-9E7A-9B86632590DA}" destId="{14BEBD38-3F6C-46F9-B89D-D8A2819E273F}" srcOrd="7" destOrd="0" parTransId="{23931AC9-36EA-41AB-AC64-7B8CA79310BC}" sibTransId="{A088A398-5016-4F5B-A258-99796A6ED2CE}"/>
    <dgm:cxn modelId="{53F25D66-3B9A-4CB2-9A03-F3CF08A2577B}" srcId="{8590DA4F-58E4-41FC-9E7A-9B86632590DA}" destId="{F11D6E43-24F6-412F-912E-7B3FB744DDAA}" srcOrd="0" destOrd="0" parTransId="{D7D9C994-CB1B-49CB-8096-E0035509778E}" sibTransId="{D70F3E1D-D9E8-43FA-8FBE-F6DFCB4499A2}"/>
    <dgm:cxn modelId="{C800584A-FF4F-4850-9D8F-97FEE03E227B}" type="presOf" srcId="{0665C52D-B999-4C27-B740-D7B9B9BD55FC}" destId="{0769C560-5D3B-4283-8259-6E6FB88AE69B}" srcOrd="0" destOrd="0" presId="urn:microsoft.com/office/officeart/2005/8/layout/default"/>
    <dgm:cxn modelId="{287F034C-2396-4DA7-8501-B0F83CC7CA88}" type="presOf" srcId="{B289C502-4A7E-4586-A710-7B1FAA8D106C}" destId="{6D28D6E8-C37D-4110-B1EC-B98042DFB4E9}" srcOrd="0" destOrd="0" presId="urn:microsoft.com/office/officeart/2005/8/layout/default"/>
    <dgm:cxn modelId="{FAA3A06D-CF6D-45FF-990B-4676C163939C}" type="presOf" srcId="{14BEBD38-3F6C-46F9-B89D-D8A2819E273F}" destId="{0D67BCDC-6B14-4D89-8622-AD70F98CC4A6}" srcOrd="0" destOrd="0" presId="urn:microsoft.com/office/officeart/2005/8/layout/default"/>
    <dgm:cxn modelId="{12040E51-977D-402B-BFAE-D6A75169CFF0}" type="presOf" srcId="{031618F7-0BF8-4760-84DA-4840CD830592}" destId="{3B20B102-572A-4D10-8E9C-92D485926FB2}" srcOrd="0" destOrd="0" presId="urn:microsoft.com/office/officeart/2005/8/layout/default"/>
    <dgm:cxn modelId="{9B121871-8315-4B4B-B053-7D0599EA2F54}" type="presOf" srcId="{79346705-1B3F-46BD-8EF6-439ECE735A4D}" destId="{33354302-5B0B-47E0-88F8-B3426239F9C4}" srcOrd="0" destOrd="0" presId="urn:microsoft.com/office/officeart/2005/8/layout/default"/>
    <dgm:cxn modelId="{9D9F7D52-1756-4E94-A8BB-42B7AA06CD11}" type="presOf" srcId="{E406DBEE-0C9C-4614-A2EB-1218C3BFA0F2}" destId="{FAA884F3-58B6-42DB-A8DC-577510ED9C64}" srcOrd="0" destOrd="0" presId="urn:microsoft.com/office/officeart/2005/8/layout/default"/>
    <dgm:cxn modelId="{278D5B7F-1EBA-4E9F-862A-C9CC138C4549}" srcId="{8590DA4F-58E4-41FC-9E7A-9B86632590DA}" destId="{79346705-1B3F-46BD-8EF6-439ECE735A4D}" srcOrd="11" destOrd="0" parTransId="{FCFB85E9-C226-4F9A-B3DB-B778DFB85DF0}" sibTransId="{6D25DEAA-C655-4B5D-9D84-C4AB34330DF8}"/>
    <dgm:cxn modelId="{32EB0F87-D699-4162-92A6-8003DA1ECF59}" type="presOf" srcId="{840C973A-531E-4F80-8B6C-4C461BAE5165}" destId="{7932D65F-8E7C-46FE-ABA3-151E1D5CD209}" srcOrd="0" destOrd="0" presId="urn:microsoft.com/office/officeart/2005/8/layout/default"/>
    <dgm:cxn modelId="{EFC29D8E-3325-43C2-B1E2-B66738F14F55}" type="presOf" srcId="{3C914AE5-DA65-4468-A314-629BF8CD6B03}" destId="{DA2E6DC1-B431-496A-A7A7-5A2D7F033156}" srcOrd="0" destOrd="0" presId="urn:microsoft.com/office/officeart/2005/8/layout/default"/>
    <dgm:cxn modelId="{E43CB893-1D59-45FA-A516-4B1EFC1BFC5F}" type="presOf" srcId="{5847802B-C92B-4ACB-874B-72D436DE79EC}" destId="{88D2376B-FD5F-47E2-8307-90DB83691C7D}" srcOrd="0" destOrd="0" presId="urn:microsoft.com/office/officeart/2005/8/layout/default"/>
    <dgm:cxn modelId="{D1991698-3947-4968-8C57-EAA529625C8F}" srcId="{8590DA4F-58E4-41FC-9E7A-9B86632590DA}" destId="{5847802B-C92B-4ACB-874B-72D436DE79EC}" srcOrd="10" destOrd="0" parTransId="{0CAF1952-CFF5-44F1-A8CE-89E2CDDDEE1B}" sibTransId="{2294D807-8BA0-4C27-A553-A0291219B6AF}"/>
    <dgm:cxn modelId="{361D6AA9-FBA7-4A63-AB08-FD6F9D9C3C65}" type="presOf" srcId="{F11D6E43-24F6-412F-912E-7B3FB744DDAA}" destId="{D327C3CB-427D-4784-9388-94C94496870B}" srcOrd="0" destOrd="0" presId="urn:microsoft.com/office/officeart/2005/8/layout/default"/>
    <dgm:cxn modelId="{72EB5AD9-7D3B-4707-A9FA-92B4D77F302F}" srcId="{8590DA4F-58E4-41FC-9E7A-9B86632590DA}" destId="{840C973A-531E-4F80-8B6C-4C461BAE5165}" srcOrd="2" destOrd="0" parTransId="{0A572E45-0278-4102-8364-40579E2B5D0C}" sibTransId="{734A532D-FE8D-4AD9-9A07-14CBBC8DDD45}"/>
    <dgm:cxn modelId="{B2A19CE4-49AD-4D2D-B961-02FBE1BD0BAF}" srcId="{8590DA4F-58E4-41FC-9E7A-9B86632590DA}" destId="{0665C52D-B999-4C27-B740-D7B9B9BD55FC}" srcOrd="9" destOrd="0" parTransId="{AB102F52-1736-4F7F-AF08-9C3B79947BDC}" sibTransId="{18AA2E1A-1728-48C1-9579-8694B23187B5}"/>
    <dgm:cxn modelId="{C2031CEF-2843-40AA-AFF0-9709F3BB91F2}" srcId="{8590DA4F-58E4-41FC-9E7A-9B86632590DA}" destId="{3C914AE5-DA65-4468-A314-629BF8CD6B03}" srcOrd="6" destOrd="0" parTransId="{C080A530-2D10-4F4D-8E9E-76DB41325230}" sibTransId="{A3B487BA-0F64-4A0A-87BD-0BA1A44E616D}"/>
    <dgm:cxn modelId="{C2B872FC-C33D-445A-8BF5-2A759BB0AF5C}" srcId="{8590DA4F-58E4-41FC-9E7A-9B86632590DA}" destId="{4D9799BF-6938-45A0-B258-3AEBC727B892}" srcOrd="5" destOrd="0" parTransId="{31FDF8C2-6EE9-47B8-BE88-7631D719624C}" sibTransId="{968B0427-0430-4FE6-9B48-3F17C5541A79}"/>
    <dgm:cxn modelId="{7D2053C2-B7B8-4305-957F-B894878EABC7}" type="presParOf" srcId="{B7C01EE1-4DB0-4EC9-8C28-29287457ED15}" destId="{D327C3CB-427D-4784-9388-94C94496870B}" srcOrd="0" destOrd="0" presId="urn:microsoft.com/office/officeart/2005/8/layout/default"/>
    <dgm:cxn modelId="{AAE8BE70-7718-47DC-B96E-86252CCD881C}" type="presParOf" srcId="{B7C01EE1-4DB0-4EC9-8C28-29287457ED15}" destId="{78C023F0-2584-4882-9418-A9F6EC95DA20}" srcOrd="1" destOrd="0" presId="urn:microsoft.com/office/officeart/2005/8/layout/default"/>
    <dgm:cxn modelId="{932925E3-D0E8-44E4-9366-190CF5A8A6FE}" type="presParOf" srcId="{B7C01EE1-4DB0-4EC9-8C28-29287457ED15}" destId="{6D28D6E8-C37D-4110-B1EC-B98042DFB4E9}" srcOrd="2" destOrd="0" presId="urn:microsoft.com/office/officeart/2005/8/layout/default"/>
    <dgm:cxn modelId="{EA528945-A621-457C-BE1B-CE99962D4BA5}" type="presParOf" srcId="{B7C01EE1-4DB0-4EC9-8C28-29287457ED15}" destId="{FCC519D3-2445-49E4-8319-55044E26F190}" srcOrd="3" destOrd="0" presId="urn:microsoft.com/office/officeart/2005/8/layout/default"/>
    <dgm:cxn modelId="{8E0F686A-BED9-461F-8998-939801D715DA}" type="presParOf" srcId="{B7C01EE1-4DB0-4EC9-8C28-29287457ED15}" destId="{7932D65F-8E7C-46FE-ABA3-151E1D5CD209}" srcOrd="4" destOrd="0" presId="urn:microsoft.com/office/officeart/2005/8/layout/default"/>
    <dgm:cxn modelId="{B25804F6-A8A9-4DE1-8A6A-60867058C645}" type="presParOf" srcId="{B7C01EE1-4DB0-4EC9-8C28-29287457ED15}" destId="{73293B3B-9359-47DD-B1E9-D3A69E5F9D76}" srcOrd="5" destOrd="0" presId="urn:microsoft.com/office/officeart/2005/8/layout/default"/>
    <dgm:cxn modelId="{FA5279C2-6190-47DB-94E7-A334AA9CCE8A}" type="presParOf" srcId="{B7C01EE1-4DB0-4EC9-8C28-29287457ED15}" destId="{19C16E7A-AFC6-4100-B763-5A8A95F84865}" srcOrd="6" destOrd="0" presId="urn:microsoft.com/office/officeart/2005/8/layout/default"/>
    <dgm:cxn modelId="{B3A850F7-0FCA-411A-8F5B-0B801E0830D9}" type="presParOf" srcId="{B7C01EE1-4DB0-4EC9-8C28-29287457ED15}" destId="{B15AEA4B-F1A0-4869-855F-791F4887A45E}" srcOrd="7" destOrd="0" presId="urn:microsoft.com/office/officeart/2005/8/layout/default"/>
    <dgm:cxn modelId="{4CF85BF1-E300-4D78-A351-3C7A73224F33}" type="presParOf" srcId="{B7C01EE1-4DB0-4EC9-8C28-29287457ED15}" destId="{FAA884F3-58B6-42DB-A8DC-577510ED9C64}" srcOrd="8" destOrd="0" presId="urn:microsoft.com/office/officeart/2005/8/layout/default"/>
    <dgm:cxn modelId="{011DA53F-658E-4B84-BA79-507ACEE01B69}" type="presParOf" srcId="{B7C01EE1-4DB0-4EC9-8C28-29287457ED15}" destId="{F2B4707C-1B18-458B-91EE-E0DC3C1D2FD3}" srcOrd="9" destOrd="0" presId="urn:microsoft.com/office/officeart/2005/8/layout/default"/>
    <dgm:cxn modelId="{8198812C-4F38-4E28-8656-A4BEB91ABE1C}" type="presParOf" srcId="{B7C01EE1-4DB0-4EC9-8C28-29287457ED15}" destId="{FD4C476F-0238-4165-8FA4-9893D0717BB9}" srcOrd="10" destOrd="0" presId="urn:microsoft.com/office/officeart/2005/8/layout/default"/>
    <dgm:cxn modelId="{F91D2AAF-FEBD-42E1-BF68-8B1734C59584}" type="presParOf" srcId="{B7C01EE1-4DB0-4EC9-8C28-29287457ED15}" destId="{D114CB29-1AA2-4D40-B845-14B14557768A}" srcOrd="11" destOrd="0" presId="urn:microsoft.com/office/officeart/2005/8/layout/default"/>
    <dgm:cxn modelId="{E7E7B308-C75E-4797-856E-B74992956C74}" type="presParOf" srcId="{B7C01EE1-4DB0-4EC9-8C28-29287457ED15}" destId="{DA2E6DC1-B431-496A-A7A7-5A2D7F033156}" srcOrd="12" destOrd="0" presId="urn:microsoft.com/office/officeart/2005/8/layout/default"/>
    <dgm:cxn modelId="{9CCF0BF8-B1E0-4260-B1B3-059C638554F6}" type="presParOf" srcId="{B7C01EE1-4DB0-4EC9-8C28-29287457ED15}" destId="{875F988F-2087-4EFF-B39E-258EDA954793}" srcOrd="13" destOrd="0" presId="urn:microsoft.com/office/officeart/2005/8/layout/default"/>
    <dgm:cxn modelId="{BA02BFD2-CFD9-4C86-92E1-4A1568076E69}" type="presParOf" srcId="{B7C01EE1-4DB0-4EC9-8C28-29287457ED15}" destId="{0D67BCDC-6B14-4D89-8622-AD70F98CC4A6}" srcOrd="14" destOrd="0" presId="urn:microsoft.com/office/officeart/2005/8/layout/default"/>
    <dgm:cxn modelId="{B44C077F-B0C8-4DF8-BA63-E834B872C71F}" type="presParOf" srcId="{B7C01EE1-4DB0-4EC9-8C28-29287457ED15}" destId="{BC3DD36F-829D-4C01-A473-9FCB7F1F3735}" srcOrd="15" destOrd="0" presId="urn:microsoft.com/office/officeart/2005/8/layout/default"/>
    <dgm:cxn modelId="{4B5E2E11-9E41-4D1D-A0D9-F190B4BD2E46}" type="presParOf" srcId="{B7C01EE1-4DB0-4EC9-8C28-29287457ED15}" destId="{3B20B102-572A-4D10-8E9C-92D485926FB2}" srcOrd="16" destOrd="0" presId="urn:microsoft.com/office/officeart/2005/8/layout/default"/>
    <dgm:cxn modelId="{AC1CD14C-2C29-4E07-B57E-010F43D4AEC7}" type="presParOf" srcId="{B7C01EE1-4DB0-4EC9-8C28-29287457ED15}" destId="{9112C595-8425-4D13-B94F-1A4AE8998F38}" srcOrd="17" destOrd="0" presId="urn:microsoft.com/office/officeart/2005/8/layout/default"/>
    <dgm:cxn modelId="{6D842A1C-B5C3-43B8-9D2D-C3CBB453D163}" type="presParOf" srcId="{B7C01EE1-4DB0-4EC9-8C28-29287457ED15}" destId="{0769C560-5D3B-4283-8259-6E6FB88AE69B}" srcOrd="18" destOrd="0" presId="urn:microsoft.com/office/officeart/2005/8/layout/default"/>
    <dgm:cxn modelId="{C4ED3012-B66F-4F72-B074-D02235FC3BDA}" type="presParOf" srcId="{B7C01EE1-4DB0-4EC9-8C28-29287457ED15}" destId="{84C24CF4-7296-4AC9-8981-C04D2D61B19E}" srcOrd="19" destOrd="0" presId="urn:microsoft.com/office/officeart/2005/8/layout/default"/>
    <dgm:cxn modelId="{76713C55-D0E1-4265-8B2F-D1DAA2EA0969}" type="presParOf" srcId="{B7C01EE1-4DB0-4EC9-8C28-29287457ED15}" destId="{88D2376B-FD5F-47E2-8307-90DB83691C7D}" srcOrd="20" destOrd="0" presId="urn:microsoft.com/office/officeart/2005/8/layout/default"/>
    <dgm:cxn modelId="{800AE5CC-9532-4B43-B89D-E98A1BC1AB29}" type="presParOf" srcId="{B7C01EE1-4DB0-4EC9-8C28-29287457ED15}" destId="{CD60B71E-922A-4D26-89B5-C08E7C0153B0}" srcOrd="21" destOrd="0" presId="urn:microsoft.com/office/officeart/2005/8/layout/default"/>
    <dgm:cxn modelId="{22B6C7E5-E324-44DD-A6F3-6456E849E446}" type="presParOf" srcId="{B7C01EE1-4DB0-4EC9-8C28-29287457ED15}" destId="{33354302-5B0B-47E0-88F8-B3426239F9C4}"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CC19C-1D51-4EAB-B5E3-5E27E0AF4DE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E978763-17A8-4CF9-8E55-308495435B6F}">
      <dgm:prSet/>
      <dgm:spPr/>
      <dgm:t>
        <a:bodyPr/>
        <a:lstStyle/>
        <a:p>
          <a:r>
            <a:rPr lang="en-US"/>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gm:t>
    </dgm:pt>
    <dgm:pt modelId="{E37521AD-33EE-4D80-8E34-931771F8041D}" type="parTrans" cxnId="{F2EFD984-B193-4CD8-BFDC-1CAE8CA2453D}">
      <dgm:prSet/>
      <dgm:spPr/>
      <dgm:t>
        <a:bodyPr/>
        <a:lstStyle/>
        <a:p>
          <a:endParaRPr lang="en-US"/>
        </a:p>
      </dgm:t>
    </dgm:pt>
    <dgm:pt modelId="{F174880E-E780-4518-BB4B-228A823C7E17}" type="sibTrans" cxnId="{F2EFD984-B193-4CD8-BFDC-1CAE8CA2453D}">
      <dgm:prSet/>
      <dgm:spPr/>
      <dgm:t>
        <a:bodyPr/>
        <a:lstStyle/>
        <a:p>
          <a:endParaRPr lang="en-US"/>
        </a:p>
      </dgm:t>
    </dgm:pt>
    <dgm:pt modelId="{2F5D5DAD-06C6-4928-8014-090AE1E27B87}">
      <dgm:prSet/>
      <dgm:spPr/>
      <dgm:t>
        <a:bodyPr/>
        <a:lstStyle/>
        <a:p>
          <a:r>
            <a:rPr lang="en-US"/>
            <a:t>This service runs in the SAP BTP, Cloud Foundry environment.</a:t>
          </a:r>
        </a:p>
      </dgm:t>
    </dgm:pt>
    <dgm:pt modelId="{52BF00E4-9277-4A3F-B376-64F179E4C269}" type="parTrans" cxnId="{F1F733B6-7C4E-4C5F-9EE8-530F6A3B79F3}">
      <dgm:prSet/>
      <dgm:spPr/>
      <dgm:t>
        <a:bodyPr/>
        <a:lstStyle/>
        <a:p>
          <a:endParaRPr lang="en-US"/>
        </a:p>
      </dgm:t>
    </dgm:pt>
    <dgm:pt modelId="{EFAC953A-521F-42CF-A68C-AA3EC13F3977}" type="sibTrans" cxnId="{F1F733B6-7C4E-4C5F-9EE8-530F6A3B79F3}">
      <dgm:prSet/>
      <dgm:spPr/>
      <dgm:t>
        <a:bodyPr/>
        <a:lstStyle/>
        <a:p>
          <a:endParaRPr lang="en-US"/>
        </a:p>
      </dgm:t>
    </dgm:pt>
    <dgm:pt modelId="{843442F9-0828-4B38-8B43-D0BC7AC75B2A}" type="pres">
      <dgm:prSet presAssocID="{5FECC19C-1D51-4EAB-B5E3-5E27E0AF4DE1}" presName="hierChild1" presStyleCnt="0">
        <dgm:presLayoutVars>
          <dgm:chPref val="1"/>
          <dgm:dir/>
          <dgm:animOne val="branch"/>
          <dgm:animLvl val="lvl"/>
          <dgm:resizeHandles/>
        </dgm:presLayoutVars>
      </dgm:prSet>
      <dgm:spPr/>
    </dgm:pt>
    <dgm:pt modelId="{988D36B4-A79C-4A7D-AB0E-0E0CC90D1521}" type="pres">
      <dgm:prSet presAssocID="{4E978763-17A8-4CF9-8E55-308495435B6F}" presName="hierRoot1" presStyleCnt="0"/>
      <dgm:spPr/>
    </dgm:pt>
    <dgm:pt modelId="{FAE65DB9-9C15-459F-BBDD-825E397E4347}" type="pres">
      <dgm:prSet presAssocID="{4E978763-17A8-4CF9-8E55-308495435B6F}" presName="composite" presStyleCnt="0"/>
      <dgm:spPr/>
    </dgm:pt>
    <dgm:pt modelId="{307AFC6F-8179-4AA3-97B7-5314C71BDD49}" type="pres">
      <dgm:prSet presAssocID="{4E978763-17A8-4CF9-8E55-308495435B6F}" presName="background" presStyleLbl="node0" presStyleIdx="0" presStyleCnt="2"/>
      <dgm:spPr/>
    </dgm:pt>
    <dgm:pt modelId="{2DF2F661-4589-4290-ABCE-EEB7BE3670F6}" type="pres">
      <dgm:prSet presAssocID="{4E978763-17A8-4CF9-8E55-308495435B6F}" presName="text" presStyleLbl="fgAcc0" presStyleIdx="0" presStyleCnt="2">
        <dgm:presLayoutVars>
          <dgm:chPref val="3"/>
        </dgm:presLayoutVars>
      </dgm:prSet>
      <dgm:spPr/>
    </dgm:pt>
    <dgm:pt modelId="{ECCCCBFE-1746-4DF5-8D2D-7B10724F6A8F}" type="pres">
      <dgm:prSet presAssocID="{4E978763-17A8-4CF9-8E55-308495435B6F}" presName="hierChild2" presStyleCnt="0"/>
      <dgm:spPr/>
    </dgm:pt>
    <dgm:pt modelId="{1EFB1CA1-7E88-4449-95A8-5E144857E962}" type="pres">
      <dgm:prSet presAssocID="{2F5D5DAD-06C6-4928-8014-090AE1E27B87}" presName="hierRoot1" presStyleCnt="0"/>
      <dgm:spPr/>
    </dgm:pt>
    <dgm:pt modelId="{B4B2D054-5EB0-43CF-9D6B-C3C133257972}" type="pres">
      <dgm:prSet presAssocID="{2F5D5DAD-06C6-4928-8014-090AE1E27B87}" presName="composite" presStyleCnt="0"/>
      <dgm:spPr/>
    </dgm:pt>
    <dgm:pt modelId="{7FAD7E51-032C-4221-82C1-D32A169063AF}" type="pres">
      <dgm:prSet presAssocID="{2F5D5DAD-06C6-4928-8014-090AE1E27B87}" presName="background" presStyleLbl="node0" presStyleIdx="1" presStyleCnt="2"/>
      <dgm:spPr/>
    </dgm:pt>
    <dgm:pt modelId="{1DB7CDED-E185-4FD8-A998-A1AD2167DD90}" type="pres">
      <dgm:prSet presAssocID="{2F5D5DAD-06C6-4928-8014-090AE1E27B87}" presName="text" presStyleLbl="fgAcc0" presStyleIdx="1" presStyleCnt="2">
        <dgm:presLayoutVars>
          <dgm:chPref val="3"/>
        </dgm:presLayoutVars>
      </dgm:prSet>
      <dgm:spPr/>
    </dgm:pt>
    <dgm:pt modelId="{4F25C3B9-6389-4E04-A809-DA4D2E90A4AA}" type="pres">
      <dgm:prSet presAssocID="{2F5D5DAD-06C6-4928-8014-090AE1E27B87}" presName="hierChild2" presStyleCnt="0"/>
      <dgm:spPr/>
    </dgm:pt>
  </dgm:ptLst>
  <dgm:cxnLst>
    <dgm:cxn modelId="{B8AF9733-21A4-4C51-9F85-3F1A1B68CF63}" type="presOf" srcId="{4E978763-17A8-4CF9-8E55-308495435B6F}" destId="{2DF2F661-4589-4290-ABCE-EEB7BE3670F6}" srcOrd="0" destOrd="0" presId="urn:microsoft.com/office/officeart/2005/8/layout/hierarchy1"/>
    <dgm:cxn modelId="{1D2C1F3F-ABA7-4639-BA48-DDAA98E3A5AE}" type="presOf" srcId="{2F5D5DAD-06C6-4928-8014-090AE1E27B87}" destId="{1DB7CDED-E185-4FD8-A998-A1AD2167DD90}" srcOrd="0" destOrd="0" presId="urn:microsoft.com/office/officeart/2005/8/layout/hierarchy1"/>
    <dgm:cxn modelId="{F2EFD984-B193-4CD8-BFDC-1CAE8CA2453D}" srcId="{5FECC19C-1D51-4EAB-B5E3-5E27E0AF4DE1}" destId="{4E978763-17A8-4CF9-8E55-308495435B6F}" srcOrd="0" destOrd="0" parTransId="{E37521AD-33EE-4D80-8E34-931771F8041D}" sibTransId="{F174880E-E780-4518-BB4B-228A823C7E17}"/>
    <dgm:cxn modelId="{F1F733B6-7C4E-4C5F-9EE8-530F6A3B79F3}" srcId="{5FECC19C-1D51-4EAB-B5E3-5E27E0AF4DE1}" destId="{2F5D5DAD-06C6-4928-8014-090AE1E27B87}" srcOrd="1" destOrd="0" parTransId="{52BF00E4-9277-4A3F-B376-64F179E4C269}" sibTransId="{EFAC953A-521F-42CF-A68C-AA3EC13F3977}"/>
    <dgm:cxn modelId="{5CAC16F7-EFC9-478E-B0C5-0B56A6C2721D}" type="presOf" srcId="{5FECC19C-1D51-4EAB-B5E3-5E27E0AF4DE1}" destId="{843442F9-0828-4B38-8B43-D0BC7AC75B2A}" srcOrd="0" destOrd="0" presId="urn:microsoft.com/office/officeart/2005/8/layout/hierarchy1"/>
    <dgm:cxn modelId="{608781B3-DA63-4233-ACAC-8B75B66C9306}" type="presParOf" srcId="{843442F9-0828-4B38-8B43-D0BC7AC75B2A}" destId="{988D36B4-A79C-4A7D-AB0E-0E0CC90D1521}" srcOrd="0" destOrd="0" presId="urn:microsoft.com/office/officeart/2005/8/layout/hierarchy1"/>
    <dgm:cxn modelId="{2C778EAE-48BC-4897-8A69-FCD74F5A2F6F}" type="presParOf" srcId="{988D36B4-A79C-4A7D-AB0E-0E0CC90D1521}" destId="{FAE65DB9-9C15-459F-BBDD-825E397E4347}" srcOrd="0" destOrd="0" presId="urn:microsoft.com/office/officeart/2005/8/layout/hierarchy1"/>
    <dgm:cxn modelId="{FE27A098-18E3-4B38-84EA-012A7DB90A86}" type="presParOf" srcId="{FAE65DB9-9C15-459F-BBDD-825E397E4347}" destId="{307AFC6F-8179-4AA3-97B7-5314C71BDD49}" srcOrd="0" destOrd="0" presId="urn:microsoft.com/office/officeart/2005/8/layout/hierarchy1"/>
    <dgm:cxn modelId="{8494F721-51C3-4A9A-A024-FB4F69BC7351}" type="presParOf" srcId="{FAE65DB9-9C15-459F-BBDD-825E397E4347}" destId="{2DF2F661-4589-4290-ABCE-EEB7BE3670F6}" srcOrd="1" destOrd="0" presId="urn:microsoft.com/office/officeart/2005/8/layout/hierarchy1"/>
    <dgm:cxn modelId="{4128999E-56EB-4F2B-8B55-0884D4B1C2DA}" type="presParOf" srcId="{988D36B4-A79C-4A7D-AB0E-0E0CC90D1521}" destId="{ECCCCBFE-1746-4DF5-8D2D-7B10724F6A8F}" srcOrd="1" destOrd="0" presId="urn:microsoft.com/office/officeart/2005/8/layout/hierarchy1"/>
    <dgm:cxn modelId="{41CEC4AD-08DD-4D4D-9C4B-7335B9930A0B}" type="presParOf" srcId="{843442F9-0828-4B38-8B43-D0BC7AC75B2A}" destId="{1EFB1CA1-7E88-4449-95A8-5E144857E962}" srcOrd="1" destOrd="0" presId="urn:microsoft.com/office/officeart/2005/8/layout/hierarchy1"/>
    <dgm:cxn modelId="{D9C4D4F2-DBA8-4EBB-BBFD-DB13271732F0}" type="presParOf" srcId="{1EFB1CA1-7E88-4449-95A8-5E144857E962}" destId="{B4B2D054-5EB0-43CF-9D6B-C3C133257972}" srcOrd="0" destOrd="0" presId="urn:microsoft.com/office/officeart/2005/8/layout/hierarchy1"/>
    <dgm:cxn modelId="{A5BC7B44-C63D-4A50-863E-F1B2740F460F}" type="presParOf" srcId="{B4B2D054-5EB0-43CF-9D6B-C3C133257972}" destId="{7FAD7E51-032C-4221-82C1-D32A169063AF}" srcOrd="0" destOrd="0" presId="urn:microsoft.com/office/officeart/2005/8/layout/hierarchy1"/>
    <dgm:cxn modelId="{553DE512-82D2-4C2B-9663-680C4AA7EC1C}" type="presParOf" srcId="{B4B2D054-5EB0-43CF-9D6B-C3C133257972}" destId="{1DB7CDED-E185-4FD8-A998-A1AD2167DD90}" srcOrd="1" destOrd="0" presId="urn:microsoft.com/office/officeart/2005/8/layout/hierarchy1"/>
    <dgm:cxn modelId="{D6B17531-0F46-442C-A705-6294673145CC}" type="presParOf" srcId="{1EFB1CA1-7E88-4449-95A8-5E144857E962}" destId="{4F25C3B9-6389-4E04-A809-DA4D2E90A4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A71450-6BB0-4E16-B3BD-E9ACEADFDCA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94A67AB-4A23-466A-A17B-7225EC80334A}">
      <dgm:prSet/>
      <dgm:spPr/>
      <dgm:t>
        <a:bodyPr/>
        <a:lstStyle/>
        <a:p>
          <a:r>
            <a:rPr lang="en-IN" b="1"/>
            <a:t>Features</a:t>
          </a:r>
          <a:r>
            <a:rPr lang="en-IN"/>
            <a:t>:</a:t>
          </a:r>
          <a:endParaRPr lang="en-US"/>
        </a:p>
      </dgm:t>
    </dgm:pt>
    <dgm:pt modelId="{A512F948-A0F4-4A78-84C6-BD7D19B0A6F5}" type="parTrans" cxnId="{4D318D30-2CE8-43EF-9C17-7FF03C54AEE8}">
      <dgm:prSet/>
      <dgm:spPr/>
      <dgm:t>
        <a:bodyPr/>
        <a:lstStyle/>
        <a:p>
          <a:endParaRPr lang="en-US"/>
        </a:p>
      </dgm:t>
    </dgm:pt>
    <dgm:pt modelId="{33F70DFB-E5AD-4CEC-A4DB-981C0851B306}" type="sibTrans" cxnId="{4D318D30-2CE8-43EF-9C17-7FF03C54AEE8}">
      <dgm:prSet/>
      <dgm:spPr/>
      <dgm:t>
        <a:bodyPr/>
        <a:lstStyle/>
        <a:p>
          <a:endParaRPr lang="en-US"/>
        </a:p>
      </dgm:t>
    </dgm:pt>
    <dgm:pt modelId="{A53172F8-6E95-430B-B94F-8E118EE3A6D6}">
      <dgm:prSet/>
      <dgm:spPr/>
      <dgm:t>
        <a:bodyPr/>
        <a:lstStyle/>
        <a:p>
          <a:r>
            <a:rPr lang="en-US"/>
            <a:t>Design and operate integration scenarios</a:t>
          </a:r>
        </a:p>
      </dgm:t>
    </dgm:pt>
    <dgm:pt modelId="{CAF7881F-FADE-4D20-B8A2-31CD1FA552D3}" type="parTrans" cxnId="{42F1E746-3709-4EDB-B083-B4F7E9E51E08}">
      <dgm:prSet/>
      <dgm:spPr/>
      <dgm:t>
        <a:bodyPr/>
        <a:lstStyle/>
        <a:p>
          <a:endParaRPr lang="en-US"/>
        </a:p>
      </dgm:t>
    </dgm:pt>
    <dgm:pt modelId="{5FA6946F-001B-44A7-928B-637A99DBF400}" type="sibTrans" cxnId="{42F1E746-3709-4EDB-B083-B4F7E9E51E08}">
      <dgm:prSet/>
      <dgm:spPr/>
      <dgm:t>
        <a:bodyPr/>
        <a:lstStyle/>
        <a:p>
          <a:endParaRPr lang="en-US"/>
        </a:p>
      </dgm:t>
    </dgm:pt>
    <dgm:pt modelId="{47F19FD8-AE75-4286-9B19-D37AC82C4448}">
      <dgm:prSet/>
      <dgm:spPr/>
      <dgm:t>
        <a:bodyPr/>
        <a:lstStyle/>
        <a:p>
          <a:r>
            <a:rPr lang="en-US"/>
            <a:t>Design, develop, and manage APIs</a:t>
          </a:r>
        </a:p>
      </dgm:t>
    </dgm:pt>
    <dgm:pt modelId="{263526B7-36D1-4E71-BEAD-683A941B3313}" type="parTrans" cxnId="{7B783677-E92B-4405-8CD4-5443AA230A2C}">
      <dgm:prSet/>
      <dgm:spPr/>
      <dgm:t>
        <a:bodyPr/>
        <a:lstStyle/>
        <a:p>
          <a:endParaRPr lang="en-US"/>
        </a:p>
      </dgm:t>
    </dgm:pt>
    <dgm:pt modelId="{864D9488-9CC8-4E29-9B66-817914553851}" type="sibTrans" cxnId="{7B783677-E92B-4405-8CD4-5443AA230A2C}">
      <dgm:prSet/>
      <dgm:spPr/>
      <dgm:t>
        <a:bodyPr/>
        <a:lstStyle/>
        <a:p>
          <a:endParaRPr lang="en-US"/>
        </a:p>
      </dgm:t>
    </dgm:pt>
    <dgm:pt modelId="{B9290601-D932-462A-80F2-2D34DFA0A836}">
      <dgm:prSet/>
      <dgm:spPr/>
      <dgm:t>
        <a:bodyPr/>
        <a:lstStyle/>
        <a:p>
          <a:r>
            <a:rPr lang="en-US"/>
            <a:t>Enable connectivity of applications</a:t>
          </a:r>
        </a:p>
      </dgm:t>
    </dgm:pt>
    <dgm:pt modelId="{FBD0CBE0-F15A-4D4A-A20E-79448C2F281C}" type="parTrans" cxnId="{CC77CD6C-ECC1-4F81-8671-DC5323BB2B62}">
      <dgm:prSet/>
      <dgm:spPr/>
      <dgm:t>
        <a:bodyPr/>
        <a:lstStyle/>
        <a:p>
          <a:endParaRPr lang="en-US"/>
        </a:p>
      </dgm:t>
    </dgm:pt>
    <dgm:pt modelId="{6EFE680B-3C13-428D-857D-DB7A359D6D15}" type="sibTrans" cxnId="{CC77CD6C-ECC1-4F81-8671-DC5323BB2B62}">
      <dgm:prSet/>
      <dgm:spPr/>
      <dgm:t>
        <a:bodyPr/>
        <a:lstStyle/>
        <a:p>
          <a:endParaRPr lang="en-US"/>
        </a:p>
      </dgm:t>
    </dgm:pt>
    <dgm:pt modelId="{B473EACC-CD8C-4076-AC66-2A47B83A3FD3}">
      <dgm:prSet/>
      <dgm:spPr/>
      <dgm:t>
        <a:bodyPr/>
        <a:lstStyle/>
        <a:p>
          <a:r>
            <a:rPr lang="en-US"/>
            <a:t>Use integration packs</a:t>
          </a:r>
        </a:p>
      </dgm:t>
    </dgm:pt>
    <dgm:pt modelId="{EB99FF5F-71CC-41FE-ADA2-994A285CBA8C}" type="parTrans" cxnId="{CDA6FC3E-9773-43DA-AE3A-FF4317987091}">
      <dgm:prSet/>
      <dgm:spPr/>
      <dgm:t>
        <a:bodyPr/>
        <a:lstStyle/>
        <a:p>
          <a:endParaRPr lang="en-US"/>
        </a:p>
      </dgm:t>
    </dgm:pt>
    <dgm:pt modelId="{7B0D78B0-EC93-46F7-AE25-46402D83550E}" type="sibTrans" cxnId="{CDA6FC3E-9773-43DA-AE3A-FF4317987091}">
      <dgm:prSet/>
      <dgm:spPr/>
      <dgm:t>
        <a:bodyPr/>
        <a:lstStyle/>
        <a:p>
          <a:endParaRPr lang="en-US"/>
        </a:p>
      </dgm:t>
    </dgm:pt>
    <dgm:pt modelId="{DC4160EC-B706-4C46-A7A1-B444DA88AC7C}">
      <dgm:prSet/>
      <dgm:spPr/>
      <dgm:t>
        <a:bodyPr/>
        <a:lstStyle/>
        <a:p>
          <a:r>
            <a:rPr lang="en-US"/>
            <a:t>Simplify mapping implementation</a:t>
          </a:r>
        </a:p>
      </dgm:t>
    </dgm:pt>
    <dgm:pt modelId="{EDB15C15-F6B3-4BE8-ABB7-091FEA7E1AF8}" type="parTrans" cxnId="{D9443C41-AFE7-4A7D-84A0-1F097F41A974}">
      <dgm:prSet/>
      <dgm:spPr/>
      <dgm:t>
        <a:bodyPr/>
        <a:lstStyle/>
        <a:p>
          <a:endParaRPr lang="en-US"/>
        </a:p>
      </dgm:t>
    </dgm:pt>
    <dgm:pt modelId="{F5F1DB00-6F9E-4052-87C1-0A22884D71CC}" type="sibTrans" cxnId="{D9443C41-AFE7-4A7D-84A0-1F097F41A974}">
      <dgm:prSet/>
      <dgm:spPr/>
      <dgm:t>
        <a:bodyPr/>
        <a:lstStyle/>
        <a:p>
          <a:endParaRPr lang="en-US"/>
        </a:p>
      </dgm:t>
    </dgm:pt>
    <dgm:pt modelId="{393A2241-348E-40B3-A698-38A9670759DD}">
      <dgm:prSet/>
      <dgm:spPr/>
      <dgm:t>
        <a:bodyPr/>
        <a:lstStyle/>
        <a:p>
          <a:r>
            <a:rPr lang="en-US"/>
            <a:t>Manage integrations with trading partners</a:t>
          </a:r>
        </a:p>
      </dgm:t>
    </dgm:pt>
    <dgm:pt modelId="{5EE67FC6-BE46-4D58-970A-773476C789D8}" type="parTrans" cxnId="{31F7981A-37EF-41ED-83CF-6CEC36FEB41E}">
      <dgm:prSet/>
      <dgm:spPr/>
      <dgm:t>
        <a:bodyPr/>
        <a:lstStyle/>
        <a:p>
          <a:endParaRPr lang="en-US"/>
        </a:p>
      </dgm:t>
    </dgm:pt>
    <dgm:pt modelId="{5365547E-95CF-4693-BE5A-2C1EC8202C3E}" type="sibTrans" cxnId="{31F7981A-37EF-41ED-83CF-6CEC36FEB41E}">
      <dgm:prSet/>
      <dgm:spPr/>
      <dgm:t>
        <a:bodyPr/>
        <a:lstStyle/>
        <a:p>
          <a:endParaRPr lang="en-US"/>
        </a:p>
      </dgm:t>
    </dgm:pt>
    <dgm:pt modelId="{FAD73534-6A96-431B-98AE-D7097C421998}" type="pres">
      <dgm:prSet presAssocID="{EAA71450-6BB0-4E16-B3BD-E9ACEADFDCAD}" presName="linear" presStyleCnt="0">
        <dgm:presLayoutVars>
          <dgm:animLvl val="lvl"/>
          <dgm:resizeHandles val="exact"/>
        </dgm:presLayoutVars>
      </dgm:prSet>
      <dgm:spPr/>
    </dgm:pt>
    <dgm:pt modelId="{16D58A34-EFFA-421B-A0C2-7CE928B7FAC9}" type="pres">
      <dgm:prSet presAssocID="{594A67AB-4A23-466A-A17B-7225EC80334A}" presName="parentText" presStyleLbl="node1" presStyleIdx="0" presStyleCnt="7">
        <dgm:presLayoutVars>
          <dgm:chMax val="0"/>
          <dgm:bulletEnabled val="1"/>
        </dgm:presLayoutVars>
      </dgm:prSet>
      <dgm:spPr/>
    </dgm:pt>
    <dgm:pt modelId="{1274BF7D-2A9D-4C20-928B-B547A94AB3C5}" type="pres">
      <dgm:prSet presAssocID="{33F70DFB-E5AD-4CEC-A4DB-981C0851B306}" presName="spacer" presStyleCnt="0"/>
      <dgm:spPr/>
    </dgm:pt>
    <dgm:pt modelId="{A579F2F5-1E2F-466D-A748-7FF47078F6CC}" type="pres">
      <dgm:prSet presAssocID="{A53172F8-6E95-430B-B94F-8E118EE3A6D6}" presName="parentText" presStyleLbl="node1" presStyleIdx="1" presStyleCnt="7">
        <dgm:presLayoutVars>
          <dgm:chMax val="0"/>
          <dgm:bulletEnabled val="1"/>
        </dgm:presLayoutVars>
      </dgm:prSet>
      <dgm:spPr/>
    </dgm:pt>
    <dgm:pt modelId="{EFE78F1A-3104-4852-8184-3DDD84DD3BE5}" type="pres">
      <dgm:prSet presAssocID="{5FA6946F-001B-44A7-928B-637A99DBF400}" presName="spacer" presStyleCnt="0"/>
      <dgm:spPr/>
    </dgm:pt>
    <dgm:pt modelId="{A04115FA-3438-4574-ADDD-73DF5F6973EF}" type="pres">
      <dgm:prSet presAssocID="{47F19FD8-AE75-4286-9B19-D37AC82C4448}" presName="parentText" presStyleLbl="node1" presStyleIdx="2" presStyleCnt="7">
        <dgm:presLayoutVars>
          <dgm:chMax val="0"/>
          <dgm:bulletEnabled val="1"/>
        </dgm:presLayoutVars>
      </dgm:prSet>
      <dgm:spPr/>
    </dgm:pt>
    <dgm:pt modelId="{47C36093-00E7-44FC-91C5-242C5265A4B6}" type="pres">
      <dgm:prSet presAssocID="{864D9488-9CC8-4E29-9B66-817914553851}" presName="spacer" presStyleCnt="0"/>
      <dgm:spPr/>
    </dgm:pt>
    <dgm:pt modelId="{318BF322-802F-4230-B870-D87E24A5E08E}" type="pres">
      <dgm:prSet presAssocID="{B9290601-D932-462A-80F2-2D34DFA0A836}" presName="parentText" presStyleLbl="node1" presStyleIdx="3" presStyleCnt="7">
        <dgm:presLayoutVars>
          <dgm:chMax val="0"/>
          <dgm:bulletEnabled val="1"/>
        </dgm:presLayoutVars>
      </dgm:prSet>
      <dgm:spPr/>
    </dgm:pt>
    <dgm:pt modelId="{00CCF682-B500-4165-89ED-1539885203E0}" type="pres">
      <dgm:prSet presAssocID="{6EFE680B-3C13-428D-857D-DB7A359D6D15}" presName="spacer" presStyleCnt="0"/>
      <dgm:spPr/>
    </dgm:pt>
    <dgm:pt modelId="{12DDF1E9-4C5D-42E2-A14A-657CA77EE60B}" type="pres">
      <dgm:prSet presAssocID="{B473EACC-CD8C-4076-AC66-2A47B83A3FD3}" presName="parentText" presStyleLbl="node1" presStyleIdx="4" presStyleCnt="7">
        <dgm:presLayoutVars>
          <dgm:chMax val="0"/>
          <dgm:bulletEnabled val="1"/>
        </dgm:presLayoutVars>
      </dgm:prSet>
      <dgm:spPr/>
    </dgm:pt>
    <dgm:pt modelId="{EFADDC93-2A7F-4C10-991E-0060A5B2C57C}" type="pres">
      <dgm:prSet presAssocID="{7B0D78B0-EC93-46F7-AE25-46402D83550E}" presName="spacer" presStyleCnt="0"/>
      <dgm:spPr/>
    </dgm:pt>
    <dgm:pt modelId="{17934D1B-FE04-4073-88F7-22318557927C}" type="pres">
      <dgm:prSet presAssocID="{DC4160EC-B706-4C46-A7A1-B444DA88AC7C}" presName="parentText" presStyleLbl="node1" presStyleIdx="5" presStyleCnt="7">
        <dgm:presLayoutVars>
          <dgm:chMax val="0"/>
          <dgm:bulletEnabled val="1"/>
        </dgm:presLayoutVars>
      </dgm:prSet>
      <dgm:spPr/>
    </dgm:pt>
    <dgm:pt modelId="{3E6FE470-6879-4676-AD83-B6A410114E60}" type="pres">
      <dgm:prSet presAssocID="{F5F1DB00-6F9E-4052-87C1-0A22884D71CC}" presName="spacer" presStyleCnt="0"/>
      <dgm:spPr/>
    </dgm:pt>
    <dgm:pt modelId="{6325909E-3217-402F-B951-13FA57D4985C}" type="pres">
      <dgm:prSet presAssocID="{393A2241-348E-40B3-A698-38A9670759DD}" presName="parentText" presStyleLbl="node1" presStyleIdx="6" presStyleCnt="7">
        <dgm:presLayoutVars>
          <dgm:chMax val="0"/>
          <dgm:bulletEnabled val="1"/>
        </dgm:presLayoutVars>
      </dgm:prSet>
      <dgm:spPr/>
    </dgm:pt>
  </dgm:ptLst>
  <dgm:cxnLst>
    <dgm:cxn modelId="{31F7981A-37EF-41ED-83CF-6CEC36FEB41E}" srcId="{EAA71450-6BB0-4E16-B3BD-E9ACEADFDCAD}" destId="{393A2241-348E-40B3-A698-38A9670759DD}" srcOrd="6" destOrd="0" parTransId="{5EE67FC6-BE46-4D58-970A-773476C789D8}" sibTransId="{5365547E-95CF-4693-BE5A-2C1EC8202C3E}"/>
    <dgm:cxn modelId="{8077A31D-E4EC-4F7A-8EC2-73F678A04EB0}" type="presOf" srcId="{B9290601-D932-462A-80F2-2D34DFA0A836}" destId="{318BF322-802F-4230-B870-D87E24A5E08E}" srcOrd="0" destOrd="0" presId="urn:microsoft.com/office/officeart/2005/8/layout/vList2"/>
    <dgm:cxn modelId="{4D318D30-2CE8-43EF-9C17-7FF03C54AEE8}" srcId="{EAA71450-6BB0-4E16-B3BD-E9ACEADFDCAD}" destId="{594A67AB-4A23-466A-A17B-7225EC80334A}" srcOrd="0" destOrd="0" parTransId="{A512F948-A0F4-4A78-84C6-BD7D19B0A6F5}" sibTransId="{33F70DFB-E5AD-4CEC-A4DB-981C0851B306}"/>
    <dgm:cxn modelId="{32C47833-1650-4FFA-B326-5DC2643EC20F}" type="presOf" srcId="{A53172F8-6E95-430B-B94F-8E118EE3A6D6}" destId="{A579F2F5-1E2F-466D-A748-7FF47078F6CC}" srcOrd="0" destOrd="0" presId="urn:microsoft.com/office/officeart/2005/8/layout/vList2"/>
    <dgm:cxn modelId="{CDA6FC3E-9773-43DA-AE3A-FF4317987091}" srcId="{EAA71450-6BB0-4E16-B3BD-E9ACEADFDCAD}" destId="{B473EACC-CD8C-4076-AC66-2A47B83A3FD3}" srcOrd="4" destOrd="0" parTransId="{EB99FF5F-71CC-41FE-ADA2-994A285CBA8C}" sibTransId="{7B0D78B0-EC93-46F7-AE25-46402D83550E}"/>
    <dgm:cxn modelId="{D9443C41-AFE7-4A7D-84A0-1F097F41A974}" srcId="{EAA71450-6BB0-4E16-B3BD-E9ACEADFDCAD}" destId="{DC4160EC-B706-4C46-A7A1-B444DA88AC7C}" srcOrd="5" destOrd="0" parTransId="{EDB15C15-F6B3-4BE8-ABB7-091FEA7E1AF8}" sibTransId="{F5F1DB00-6F9E-4052-87C1-0A22884D71CC}"/>
    <dgm:cxn modelId="{A34D6A42-6EE4-4BE4-9F43-44BAA224A101}" type="presOf" srcId="{B473EACC-CD8C-4076-AC66-2A47B83A3FD3}" destId="{12DDF1E9-4C5D-42E2-A14A-657CA77EE60B}" srcOrd="0" destOrd="0" presId="urn:microsoft.com/office/officeart/2005/8/layout/vList2"/>
    <dgm:cxn modelId="{42F1E746-3709-4EDB-B083-B4F7E9E51E08}" srcId="{EAA71450-6BB0-4E16-B3BD-E9ACEADFDCAD}" destId="{A53172F8-6E95-430B-B94F-8E118EE3A6D6}" srcOrd="1" destOrd="0" parTransId="{CAF7881F-FADE-4D20-B8A2-31CD1FA552D3}" sibTransId="{5FA6946F-001B-44A7-928B-637A99DBF400}"/>
    <dgm:cxn modelId="{7561986C-BB31-4863-BD56-8C48FAFC83FE}" type="presOf" srcId="{47F19FD8-AE75-4286-9B19-D37AC82C4448}" destId="{A04115FA-3438-4574-ADDD-73DF5F6973EF}" srcOrd="0" destOrd="0" presId="urn:microsoft.com/office/officeart/2005/8/layout/vList2"/>
    <dgm:cxn modelId="{CC77CD6C-ECC1-4F81-8671-DC5323BB2B62}" srcId="{EAA71450-6BB0-4E16-B3BD-E9ACEADFDCAD}" destId="{B9290601-D932-462A-80F2-2D34DFA0A836}" srcOrd="3" destOrd="0" parTransId="{FBD0CBE0-F15A-4D4A-A20E-79448C2F281C}" sibTransId="{6EFE680B-3C13-428D-857D-DB7A359D6D15}"/>
    <dgm:cxn modelId="{6F15BA4E-5B49-4D5E-B100-FA6E5FCEC0A5}" type="presOf" srcId="{594A67AB-4A23-466A-A17B-7225EC80334A}" destId="{16D58A34-EFFA-421B-A0C2-7CE928B7FAC9}" srcOrd="0" destOrd="0" presId="urn:microsoft.com/office/officeart/2005/8/layout/vList2"/>
    <dgm:cxn modelId="{05398656-46BD-4271-A3E7-C39D0171BB65}" type="presOf" srcId="{EAA71450-6BB0-4E16-B3BD-E9ACEADFDCAD}" destId="{FAD73534-6A96-431B-98AE-D7097C421998}" srcOrd="0" destOrd="0" presId="urn:microsoft.com/office/officeart/2005/8/layout/vList2"/>
    <dgm:cxn modelId="{7B783677-E92B-4405-8CD4-5443AA230A2C}" srcId="{EAA71450-6BB0-4E16-B3BD-E9ACEADFDCAD}" destId="{47F19FD8-AE75-4286-9B19-D37AC82C4448}" srcOrd="2" destOrd="0" parTransId="{263526B7-36D1-4E71-BEAD-683A941B3313}" sibTransId="{864D9488-9CC8-4E29-9B66-817914553851}"/>
    <dgm:cxn modelId="{D87AEB95-054D-4E82-BF6B-D571D5B03ABE}" type="presOf" srcId="{393A2241-348E-40B3-A698-38A9670759DD}" destId="{6325909E-3217-402F-B951-13FA57D4985C}" srcOrd="0" destOrd="0" presId="urn:microsoft.com/office/officeart/2005/8/layout/vList2"/>
    <dgm:cxn modelId="{F6A3FDFF-301E-40E3-BCFB-40C7DE15BFB9}" type="presOf" srcId="{DC4160EC-B706-4C46-A7A1-B444DA88AC7C}" destId="{17934D1B-FE04-4073-88F7-22318557927C}" srcOrd="0" destOrd="0" presId="urn:microsoft.com/office/officeart/2005/8/layout/vList2"/>
    <dgm:cxn modelId="{824DB1D5-9E9A-433E-88A0-D59A3EDD8E77}" type="presParOf" srcId="{FAD73534-6A96-431B-98AE-D7097C421998}" destId="{16D58A34-EFFA-421B-A0C2-7CE928B7FAC9}" srcOrd="0" destOrd="0" presId="urn:microsoft.com/office/officeart/2005/8/layout/vList2"/>
    <dgm:cxn modelId="{D41A2B50-AB1D-4B40-A435-B9901D622C08}" type="presParOf" srcId="{FAD73534-6A96-431B-98AE-D7097C421998}" destId="{1274BF7D-2A9D-4C20-928B-B547A94AB3C5}" srcOrd="1" destOrd="0" presId="urn:microsoft.com/office/officeart/2005/8/layout/vList2"/>
    <dgm:cxn modelId="{2370E2FD-5E4A-4F2F-89C8-1726D70B0F88}" type="presParOf" srcId="{FAD73534-6A96-431B-98AE-D7097C421998}" destId="{A579F2F5-1E2F-466D-A748-7FF47078F6CC}" srcOrd="2" destOrd="0" presId="urn:microsoft.com/office/officeart/2005/8/layout/vList2"/>
    <dgm:cxn modelId="{4FE8C560-6E1E-43D4-B4FC-3005BF9476BF}" type="presParOf" srcId="{FAD73534-6A96-431B-98AE-D7097C421998}" destId="{EFE78F1A-3104-4852-8184-3DDD84DD3BE5}" srcOrd="3" destOrd="0" presId="urn:microsoft.com/office/officeart/2005/8/layout/vList2"/>
    <dgm:cxn modelId="{A2B13C9D-953F-4F32-9547-26A74F3375C7}" type="presParOf" srcId="{FAD73534-6A96-431B-98AE-D7097C421998}" destId="{A04115FA-3438-4574-ADDD-73DF5F6973EF}" srcOrd="4" destOrd="0" presId="urn:microsoft.com/office/officeart/2005/8/layout/vList2"/>
    <dgm:cxn modelId="{A873005F-5BC9-448A-82BE-5B7E8EB3CCF2}" type="presParOf" srcId="{FAD73534-6A96-431B-98AE-D7097C421998}" destId="{47C36093-00E7-44FC-91C5-242C5265A4B6}" srcOrd="5" destOrd="0" presId="urn:microsoft.com/office/officeart/2005/8/layout/vList2"/>
    <dgm:cxn modelId="{0294D210-B32C-4BCB-8724-1C657FBB598C}" type="presParOf" srcId="{FAD73534-6A96-431B-98AE-D7097C421998}" destId="{318BF322-802F-4230-B870-D87E24A5E08E}" srcOrd="6" destOrd="0" presId="urn:microsoft.com/office/officeart/2005/8/layout/vList2"/>
    <dgm:cxn modelId="{25FE59A4-40C8-4499-BB8F-0F5AACE3877C}" type="presParOf" srcId="{FAD73534-6A96-431B-98AE-D7097C421998}" destId="{00CCF682-B500-4165-89ED-1539885203E0}" srcOrd="7" destOrd="0" presId="urn:microsoft.com/office/officeart/2005/8/layout/vList2"/>
    <dgm:cxn modelId="{05DE4099-82F3-4A78-A86A-B7A3000FFAFF}" type="presParOf" srcId="{FAD73534-6A96-431B-98AE-D7097C421998}" destId="{12DDF1E9-4C5D-42E2-A14A-657CA77EE60B}" srcOrd="8" destOrd="0" presId="urn:microsoft.com/office/officeart/2005/8/layout/vList2"/>
    <dgm:cxn modelId="{18029A2B-EF32-4467-B57C-AE6133FB3134}" type="presParOf" srcId="{FAD73534-6A96-431B-98AE-D7097C421998}" destId="{EFADDC93-2A7F-4C10-991E-0060A5B2C57C}" srcOrd="9" destOrd="0" presId="urn:microsoft.com/office/officeart/2005/8/layout/vList2"/>
    <dgm:cxn modelId="{3A205555-0736-4FC8-B156-2518237F222B}" type="presParOf" srcId="{FAD73534-6A96-431B-98AE-D7097C421998}" destId="{17934D1B-FE04-4073-88F7-22318557927C}" srcOrd="10" destOrd="0" presId="urn:microsoft.com/office/officeart/2005/8/layout/vList2"/>
    <dgm:cxn modelId="{11B61C2F-6FDD-43F2-8D9F-F2D51A4579FC}" type="presParOf" srcId="{FAD73534-6A96-431B-98AE-D7097C421998}" destId="{3E6FE470-6879-4676-AD83-B6A410114E60}" srcOrd="11" destOrd="0" presId="urn:microsoft.com/office/officeart/2005/8/layout/vList2"/>
    <dgm:cxn modelId="{BA0F1EC0-1814-486C-B68B-AAEE1E22C59C}" type="presParOf" srcId="{FAD73534-6A96-431B-98AE-D7097C421998}" destId="{6325909E-3217-402F-B951-13FA57D4985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35A600-6308-41EC-A46F-2CF29388B04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EF660C5-8FC5-48E8-AC3B-57780E5A47DD}">
      <dgm:prSet/>
      <dgm:spPr/>
      <dgm:t>
        <a:bodyPr/>
        <a:lstStyle/>
        <a:p>
          <a:r>
            <a:rPr lang="en-IN" b="1"/>
            <a:t>Capabilities</a:t>
          </a:r>
          <a:endParaRPr lang="en-US"/>
        </a:p>
      </dgm:t>
    </dgm:pt>
    <dgm:pt modelId="{B72929D8-D17F-413A-B347-7F1BC74664E5}" type="parTrans" cxnId="{D7F8722A-7923-4EAF-8BA5-150122DA59A5}">
      <dgm:prSet/>
      <dgm:spPr/>
      <dgm:t>
        <a:bodyPr/>
        <a:lstStyle/>
        <a:p>
          <a:endParaRPr lang="en-US"/>
        </a:p>
      </dgm:t>
    </dgm:pt>
    <dgm:pt modelId="{D2FE7809-5AC2-40AF-AC2C-C9B587C01E42}" type="sibTrans" cxnId="{D7F8722A-7923-4EAF-8BA5-150122DA59A5}">
      <dgm:prSet/>
      <dgm:spPr/>
      <dgm:t>
        <a:bodyPr/>
        <a:lstStyle/>
        <a:p>
          <a:endParaRPr lang="en-US"/>
        </a:p>
      </dgm:t>
    </dgm:pt>
    <dgm:pt modelId="{E692CF72-4746-49F0-9312-493D05065BC7}">
      <dgm:prSet/>
      <dgm:spPr/>
      <dgm:t>
        <a:bodyPr/>
        <a:lstStyle/>
        <a:p>
          <a:r>
            <a:rPr lang="en-IN">
              <a:hlinkClick xmlns:r="http://schemas.openxmlformats.org/officeDocument/2006/relationships" r:id="rId1"/>
            </a:rPr>
            <a:t>Cloud Integration</a:t>
          </a:r>
          <a:r>
            <a:rPr lang="en-IN"/>
            <a:t>- </a:t>
          </a:r>
          <a:r>
            <a:rPr lang="en-US"/>
            <a:t>Integrate SAP and non-SAP, cloud, and on-premise applications and process messages in real-time scenarios spanning different companies, organizations, or departments within one organization</a:t>
          </a:r>
        </a:p>
      </dgm:t>
    </dgm:pt>
    <dgm:pt modelId="{B623B7E3-6078-47C3-A8E3-C34C0F28A22C}" type="parTrans" cxnId="{3C123FEE-4E6B-42FC-8AAC-B5D6D4704F8D}">
      <dgm:prSet/>
      <dgm:spPr/>
      <dgm:t>
        <a:bodyPr/>
        <a:lstStyle/>
        <a:p>
          <a:endParaRPr lang="en-US"/>
        </a:p>
      </dgm:t>
    </dgm:pt>
    <dgm:pt modelId="{448905BF-658D-4163-897B-F8A0AC44C32E}" type="sibTrans" cxnId="{3C123FEE-4E6B-42FC-8AAC-B5D6D4704F8D}">
      <dgm:prSet/>
      <dgm:spPr/>
      <dgm:t>
        <a:bodyPr/>
        <a:lstStyle/>
        <a:p>
          <a:endParaRPr lang="en-US"/>
        </a:p>
      </dgm:t>
    </dgm:pt>
    <dgm:pt modelId="{FB7E1DFF-17C0-403E-9C9F-F5B24D1AB8A2}">
      <dgm:prSet/>
      <dgm:spPr/>
      <dgm:t>
        <a:bodyPr/>
        <a:lstStyle/>
        <a:p>
          <a:r>
            <a:rPr lang="en-IN" u="sng">
              <a:hlinkClick xmlns:r="http://schemas.openxmlformats.org/officeDocument/2006/relationships" r:id="rId2"/>
            </a:rPr>
            <a:t>API Management</a:t>
          </a:r>
          <a:endParaRPr lang="en-US"/>
        </a:p>
      </dgm:t>
    </dgm:pt>
    <dgm:pt modelId="{D75B45B8-05EF-47F4-9B1B-CC44F67023F3}" type="parTrans" cxnId="{C22A2855-EA2F-4776-9442-A9CE23674CC0}">
      <dgm:prSet/>
      <dgm:spPr/>
      <dgm:t>
        <a:bodyPr/>
        <a:lstStyle/>
        <a:p>
          <a:endParaRPr lang="en-US"/>
        </a:p>
      </dgm:t>
    </dgm:pt>
    <dgm:pt modelId="{2B5D8076-C153-4883-9140-BB4E38A70BFC}" type="sibTrans" cxnId="{C22A2855-EA2F-4776-9442-A9CE23674CC0}">
      <dgm:prSet/>
      <dgm:spPr/>
      <dgm:t>
        <a:bodyPr/>
        <a:lstStyle/>
        <a:p>
          <a:endParaRPr lang="en-US"/>
        </a:p>
      </dgm:t>
    </dgm:pt>
    <dgm:pt modelId="{DE7B9A14-1C94-4A1D-831D-2B9CF71BF5A7}">
      <dgm:prSet/>
      <dgm:spPr/>
      <dgm:t>
        <a:bodyPr/>
        <a:lstStyle/>
        <a:p>
          <a:r>
            <a:rPr lang="en-IN">
              <a:hlinkClick xmlns:r="http://schemas.openxmlformats.org/officeDocument/2006/relationships" r:id="rId3"/>
            </a:rPr>
            <a:t>Open Connectors</a:t>
          </a:r>
          <a:endParaRPr lang="en-US"/>
        </a:p>
      </dgm:t>
    </dgm:pt>
    <dgm:pt modelId="{7E27995E-3D1E-468D-A525-3F39BFEF3C52}" type="parTrans" cxnId="{77239FAA-DAEC-49DC-BD52-8F454FB9696D}">
      <dgm:prSet/>
      <dgm:spPr/>
      <dgm:t>
        <a:bodyPr/>
        <a:lstStyle/>
        <a:p>
          <a:endParaRPr lang="en-US"/>
        </a:p>
      </dgm:t>
    </dgm:pt>
    <dgm:pt modelId="{98173756-25F3-4140-9FD3-67F493963AE6}" type="sibTrans" cxnId="{77239FAA-DAEC-49DC-BD52-8F454FB9696D}">
      <dgm:prSet/>
      <dgm:spPr/>
      <dgm:t>
        <a:bodyPr/>
        <a:lstStyle/>
        <a:p>
          <a:endParaRPr lang="en-US"/>
        </a:p>
      </dgm:t>
    </dgm:pt>
    <dgm:pt modelId="{B00BABD1-8179-4144-B75C-307C4D209E42}">
      <dgm:prSet/>
      <dgm:spPr/>
      <dgm:t>
        <a:bodyPr/>
        <a:lstStyle/>
        <a:p>
          <a:r>
            <a:rPr lang="en-IN" u="sng">
              <a:hlinkClick xmlns:r="http://schemas.openxmlformats.org/officeDocument/2006/relationships" r:id="rId4"/>
            </a:rPr>
            <a:t>ntegration Advisor</a:t>
          </a:r>
          <a:endParaRPr lang="en-US"/>
        </a:p>
      </dgm:t>
    </dgm:pt>
    <dgm:pt modelId="{C4780DB5-32F3-4D3F-B1A6-A1120E467043}" type="parTrans" cxnId="{5E21A624-5983-4D97-B583-E03859DEFD47}">
      <dgm:prSet/>
      <dgm:spPr/>
      <dgm:t>
        <a:bodyPr/>
        <a:lstStyle/>
        <a:p>
          <a:endParaRPr lang="en-US"/>
        </a:p>
      </dgm:t>
    </dgm:pt>
    <dgm:pt modelId="{2EE457FC-27FC-417A-B258-CBE613785E9C}" type="sibTrans" cxnId="{5E21A624-5983-4D97-B583-E03859DEFD47}">
      <dgm:prSet/>
      <dgm:spPr/>
      <dgm:t>
        <a:bodyPr/>
        <a:lstStyle/>
        <a:p>
          <a:endParaRPr lang="en-US"/>
        </a:p>
      </dgm:t>
    </dgm:pt>
    <dgm:pt modelId="{138F3251-37B2-479F-9DE0-CADD37D37996}">
      <dgm:prSet/>
      <dgm:spPr/>
      <dgm:t>
        <a:bodyPr/>
        <a:lstStyle/>
        <a:p>
          <a:r>
            <a:rPr lang="en-IN" u="sng">
              <a:hlinkClick xmlns:r="http://schemas.openxmlformats.org/officeDocument/2006/relationships" r:id="rId5"/>
            </a:rPr>
            <a:t>Trading Partner Management</a:t>
          </a:r>
          <a:endParaRPr lang="en-US"/>
        </a:p>
      </dgm:t>
    </dgm:pt>
    <dgm:pt modelId="{41CFAEB6-52C2-4F0C-B27A-18EAB4793138}" type="parTrans" cxnId="{1206B5E1-95C6-4B9C-8D4E-FA5137B951C6}">
      <dgm:prSet/>
      <dgm:spPr/>
      <dgm:t>
        <a:bodyPr/>
        <a:lstStyle/>
        <a:p>
          <a:endParaRPr lang="en-US"/>
        </a:p>
      </dgm:t>
    </dgm:pt>
    <dgm:pt modelId="{FB615416-F4FE-4D77-AA10-5FB38664B762}" type="sibTrans" cxnId="{1206B5E1-95C6-4B9C-8D4E-FA5137B951C6}">
      <dgm:prSet/>
      <dgm:spPr/>
      <dgm:t>
        <a:bodyPr/>
        <a:lstStyle/>
        <a:p>
          <a:endParaRPr lang="en-US"/>
        </a:p>
      </dgm:t>
    </dgm:pt>
    <dgm:pt modelId="{FAD90911-F2C6-4FDB-A194-4499334FE4BF}">
      <dgm:prSet/>
      <dgm:spPr/>
      <dgm:t>
        <a:bodyPr/>
        <a:lstStyle/>
        <a:p>
          <a:r>
            <a:rPr lang="en-IN" u="sng"/>
            <a:t>I</a:t>
          </a:r>
          <a:r>
            <a:rPr lang="en-IN">
              <a:hlinkClick xmlns:r="http://schemas.openxmlformats.org/officeDocument/2006/relationships" r:id="rId6"/>
            </a:rPr>
            <a:t>ntegration Assessment</a:t>
          </a:r>
          <a:endParaRPr lang="en-US"/>
        </a:p>
      </dgm:t>
    </dgm:pt>
    <dgm:pt modelId="{A6ACF2CF-C716-4A4D-8EAD-ADD4B360D6E9}" type="parTrans" cxnId="{B238AB98-35BC-44D1-B067-1D954529B9E2}">
      <dgm:prSet/>
      <dgm:spPr/>
      <dgm:t>
        <a:bodyPr/>
        <a:lstStyle/>
        <a:p>
          <a:endParaRPr lang="en-US"/>
        </a:p>
      </dgm:t>
    </dgm:pt>
    <dgm:pt modelId="{118FF3E3-B9C3-48FD-9B50-6D95A5A5A0F7}" type="sibTrans" cxnId="{B238AB98-35BC-44D1-B067-1D954529B9E2}">
      <dgm:prSet/>
      <dgm:spPr/>
      <dgm:t>
        <a:bodyPr/>
        <a:lstStyle/>
        <a:p>
          <a:endParaRPr lang="en-US"/>
        </a:p>
      </dgm:t>
    </dgm:pt>
    <dgm:pt modelId="{FC41D947-52FD-495A-B1B4-41328EF88068}" type="pres">
      <dgm:prSet presAssocID="{9635A600-6308-41EC-A46F-2CF29388B042}" presName="linear" presStyleCnt="0">
        <dgm:presLayoutVars>
          <dgm:animLvl val="lvl"/>
          <dgm:resizeHandles val="exact"/>
        </dgm:presLayoutVars>
      </dgm:prSet>
      <dgm:spPr/>
    </dgm:pt>
    <dgm:pt modelId="{9B645171-17FA-4BA8-BD02-F63D0F6EAD1E}" type="pres">
      <dgm:prSet presAssocID="{CEF660C5-8FC5-48E8-AC3B-57780E5A47DD}" presName="parentText" presStyleLbl="node1" presStyleIdx="0" presStyleCnt="7">
        <dgm:presLayoutVars>
          <dgm:chMax val="0"/>
          <dgm:bulletEnabled val="1"/>
        </dgm:presLayoutVars>
      </dgm:prSet>
      <dgm:spPr/>
    </dgm:pt>
    <dgm:pt modelId="{F83F20C0-65A4-465A-83E7-3970DA74461F}" type="pres">
      <dgm:prSet presAssocID="{D2FE7809-5AC2-40AF-AC2C-C9B587C01E42}" presName="spacer" presStyleCnt="0"/>
      <dgm:spPr/>
    </dgm:pt>
    <dgm:pt modelId="{4B96A26B-831E-4986-8454-8B14826023AB}" type="pres">
      <dgm:prSet presAssocID="{E692CF72-4746-49F0-9312-493D05065BC7}" presName="parentText" presStyleLbl="node1" presStyleIdx="1" presStyleCnt="7">
        <dgm:presLayoutVars>
          <dgm:chMax val="0"/>
          <dgm:bulletEnabled val="1"/>
        </dgm:presLayoutVars>
      </dgm:prSet>
      <dgm:spPr/>
    </dgm:pt>
    <dgm:pt modelId="{917EA765-DE66-4F86-BEC7-8D15AF9F90A2}" type="pres">
      <dgm:prSet presAssocID="{448905BF-658D-4163-897B-F8A0AC44C32E}" presName="spacer" presStyleCnt="0"/>
      <dgm:spPr/>
    </dgm:pt>
    <dgm:pt modelId="{15CD6DAA-F77E-4DA1-8E52-AA3965BA95B1}" type="pres">
      <dgm:prSet presAssocID="{FB7E1DFF-17C0-403E-9C9F-F5B24D1AB8A2}" presName="parentText" presStyleLbl="node1" presStyleIdx="2" presStyleCnt="7">
        <dgm:presLayoutVars>
          <dgm:chMax val="0"/>
          <dgm:bulletEnabled val="1"/>
        </dgm:presLayoutVars>
      </dgm:prSet>
      <dgm:spPr/>
    </dgm:pt>
    <dgm:pt modelId="{5F6610F0-1A02-4F26-AC50-35C4D866A37F}" type="pres">
      <dgm:prSet presAssocID="{2B5D8076-C153-4883-9140-BB4E38A70BFC}" presName="spacer" presStyleCnt="0"/>
      <dgm:spPr/>
    </dgm:pt>
    <dgm:pt modelId="{7D45AB3E-95F6-4653-BCA6-E4D952E58E04}" type="pres">
      <dgm:prSet presAssocID="{DE7B9A14-1C94-4A1D-831D-2B9CF71BF5A7}" presName="parentText" presStyleLbl="node1" presStyleIdx="3" presStyleCnt="7">
        <dgm:presLayoutVars>
          <dgm:chMax val="0"/>
          <dgm:bulletEnabled val="1"/>
        </dgm:presLayoutVars>
      </dgm:prSet>
      <dgm:spPr/>
    </dgm:pt>
    <dgm:pt modelId="{040E8105-3E8F-49A7-9280-BE2763157BDB}" type="pres">
      <dgm:prSet presAssocID="{98173756-25F3-4140-9FD3-67F493963AE6}" presName="spacer" presStyleCnt="0"/>
      <dgm:spPr/>
    </dgm:pt>
    <dgm:pt modelId="{3C1A161F-FA15-43BB-96A9-FC78A67EB8D3}" type="pres">
      <dgm:prSet presAssocID="{B00BABD1-8179-4144-B75C-307C4D209E42}" presName="parentText" presStyleLbl="node1" presStyleIdx="4" presStyleCnt="7">
        <dgm:presLayoutVars>
          <dgm:chMax val="0"/>
          <dgm:bulletEnabled val="1"/>
        </dgm:presLayoutVars>
      </dgm:prSet>
      <dgm:spPr/>
    </dgm:pt>
    <dgm:pt modelId="{8FF63514-603D-42DB-BC14-947944494336}" type="pres">
      <dgm:prSet presAssocID="{2EE457FC-27FC-417A-B258-CBE613785E9C}" presName="spacer" presStyleCnt="0"/>
      <dgm:spPr/>
    </dgm:pt>
    <dgm:pt modelId="{49DB6FBB-151C-4A9F-818A-9055E25685CD}" type="pres">
      <dgm:prSet presAssocID="{138F3251-37B2-479F-9DE0-CADD37D37996}" presName="parentText" presStyleLbl="node1" presStyleIdx="5" presStyleCnt="7">
        <dgm:presLayoutVars>
          <dgm:chMax val="0"/>
          <dgm:bulletEnabled val="1"/>
        </dgm:presLayoutVars>
      </dgm:prSet>
      <dgm:spPr/>
    </dgm:pt>
    <dgm:pt modelId="{0638A5E7-5A90-4C45-A7E2-0BB509F3009E}" type="pres">
      <dgm:prSet presAssocID="{FB615416-F4FE-4D77-AA10-5FB38664B762}" presName="spacer" presStyleCnt="0"/>
      <dgm:spPr/>
    </dgm:pt>
    <dgm:pt modelId="{0AC21175-69BD-42C6-9CE3-17EC4AFBDE85}" type="pres">
      <dgm:prSet presAssocID="{FAD90911-F2C6-4FDB-A194-4499334FE4BF}" presName="parentText" presStyleLbl="node1" presStyleIdx="6" presStyleCnt="7">
        <dgm:presLayoutVars>
          <dgm:chMax val="0"/>
          <dgm:bulletEnabled val="1"/>
        </dgm:presLayoutVars>
      </dgm:prSet>
      <dgm:spPr/>
    </dgm:pt>
  </dgm:ptLst>
  <dgm:cxnLst>
    <dgm:cxn modelId="{5725300F-FDD3-46F3-BE5B-4ECD79A9BA44}" type="presOf" srcId="{DE7B9A14-1C94-4A1D-831D-2B9CF71BF5A7}" destId="{7D45AB3E-95F6-4653-BCA6-E4D952E58E04}" srcOrd="0" destOrd="0" presId="urn:microsoft.com/office/officeart/2005/8/layout/vList2"/>
    <dgm:cxn modelId="{5E21A624-5983-4D97-B583-E03859DEFD47}" srcId="{9635A600-6308-41EC-A46F-2CF29388B042}" destId="{B00BABD1-8179-4144-B75C-307C4D209E42}" srcOrd="4" destOrd="0" parTransId="{C4780DB5-32F3-4D3F-B1A6-A1120E467043}" sibTransId="{2EE457FC-27FC-417A-B258-CBE613785E9C}"/>
    <dgm:cxn modelId="{D7F8722A-7923-4EAF-8BA5-150122DA59A5}" srcId="{9635A600-6308-41EC-A46F-2CF29388B042}" destId="{CEF660C5-8FC5-48E8-AC3B-57780E5A47DD}" srcOrd="0" destOrd="0" parTransId="{B72929D8-D17F-413A-B347-7F1BC74664E5}" sibTransId="{D2FE7809-5AC2-40AF-AC2C-C9B587C01E42}"/>
    <dgm:cxn modelId="{677D842F-CA70-4AA0-BE0D-CA82FA34DF23}" type="presOf" srcId="{138F3251-37B2-479F-9DE0-CADD37D37996}" destId="{49DB6FBB-151C-4A9F-818A-9055E25685CD}" srcOrd="0" destOrd="0" presId="urn:microsoft.com/office/officeart/2005/8/layout/vList2"/>
    <dgm:cxn modelId="{3432DA3D-45AC-4F9B-94EC-E6410D3E3230}" type="presOf" srcId="{B00BABD1-8179-4144-B75C-307C4D209E42}" destId="{3C1A161F-FA15-43BB-96A9-FC78A67EB8D3}" srcOrd="0" destOrd="0" presId="urn:microsoft.com/office/officeart/2005/8/layout/vList2"/>
    <dgm:cxn modelId="{2C145263-FE9E-43FE-B5AC-98249F9170DC}" type="presOf" srcId="{FAD90911-F2C6-4FDB-A194-4499334FE4BF}" destId="{0AC21175-69BD-42C6-9CE3-17EC4AFBDE85}" srcOrd="0" destOrd="0" presId="urn:microsoft.com/office/officeart/2005/8/layout/vList2"/>
    <dgm:cxn modelId="{C22A2855-EA2F-4776-9442-A9CE23674CC0}" srcId="{9635A600-6308-41EC-A46F-2CF29388B042}" destId="{FB7E1DFF-17C0-403E-9C9F-F5B24D1AB8A2}" srcOrd="2" destOrd="0" parTransId="{D75B45B8-05EF-47F4-9B1B-CC44F67023F3}" sibTransId="{2B5D8076-C153-4883-9140-BB4E38A70BFC}"/>
    <dgm:cxn modelId="{23B8BF83-272B-434B-818B-745D2A96EF2C}" type="presOf" srcId="{9635A600-6308-41EC-A46F-2CF29388B042}" destId="{FC41D947-52FD-495A-B1B4-41328EF88068}" srcOrd="0" destOrd="0" presId="urn:microsoft.com/office/officeart/2005/8/layout/vList2"/>
    <dgm:cxn modelId="{13BD2594-7E99-43DC-BF86-AB468A4C2D9C}" type="presOf" srcId="{FB7E1DFF-17C0-403E-9C9F-F5B24D1AB8A2}" destId="{15CD6DAA-F77E-4DA1-8E52-AA3965BA95B1}" srcOrd="0" destOrd="0" presId="urn:microsoft.com/office/officeart/2005/8/layout/vList2"/>
    <dgm:cxn modelId="{B238AB98-35BC-44D1-B067-1D954529B9E2}" srcId="{9635A600-6308-41EC-A46F-2CF29388B042}" destId="{FAD90911-F2C6-4FDB-A194-4499334FE4BF}" srcOrd="6" destOrd="0" parTransId="{A6ACF2CF-C716-4A4D-8EAD-ADD4B360D6E9}" sibTransId="{118FF3E3-B9C3-48FD-9B50-6D95A5A5A0F7}"/>
    <dgm:cxn modelId="{6DED4C9A-698F-4FD4-89D7-7B5CF69C2D79}" type="presOf" srcId="{E692CF72-4746-49F0-9312-493D05065BC7}" destId="{4B96A26B-831E-4986-8454-8B14826023AB}" srcOrd="0" destOrd="0" presId="urn:microsoft.com/office/officeart/2005/8/layout/vList2"/>
    <dgm:cxn modelId="{77239FAA-DAEC-49DC-BD52-8F454FB9696D}" srcId="{9635A600-6308-41EC-A46F-2CF29388B042}" destId="{DE7B9A14-1C94-4A1D-831D-2B9CF71BF5A7}" srcOrd="3" destOrd="0" parTransId="{7E27995E-3D1E-468D-A525-3F39BFEF3C52}" sibTransId="{98173756-25F3-4140-9FD3-67F493963AE6}"/>
    <dgm:cxn modelId="{1206B5E1-95C6-4B9C-8D4E-FA5137B951C6}" srcId="{9635A600-6308-41EC-A46F-2CF29388B042}" destId="{138F3251-37B2-479F-9DE0-CADD37D37996}" srcOrd="5" destOrd="0" parTransId="{41CFAEB6-52C2-4F0C-B27A-18EAB4793138}" sibTransId="{FB615416-F4FE-4D77-AA10-5FB38664B762}"/>
    <dgm:cxn modelId="{3C123FEE-4E6B-42FC-8AAC-B5D6D4704F8D}" srcId="{9635A600-6308-41EC-A46F-2CF29388B042}" destId="{E692CF72-4746-49F0-9312-493D05065BC7}" srcOrd="1" destOrd="0" parTransId="{B623B7E3-6078-47C3-A8E3-C34C0F28A22C}" sibTransId="{448905BF-658D-4163-897B-F8A0AC44C32E}"/>
    <dgm:cxn modelId="{65A7E1F0-AF1A-4443-A7B7-BFBE72EEE5EA}" type="presOf" srcId="{CEF660C5-8FC5-48E8-AC3B-57780E5A47DD}" destId="{9B645171-17FA-4BA8-BD02-F63D0F6EAD1E}" srcOrd="0" destOrd="0" presId="urn:microsoft.com/office/officeart/2005/8/layout/vList2"/>
    <dgm:cxn modelId="{5755AB39-5D81-4BC2-A08D-F60DF3CE86B1}" type="presParOf" srcId="{FC41D947-52FD-495A-B1B4-41328EF88068}" destId="{9B645171-17FA-4BA8-BD02-F63D0F6EAD1E}" srcOrd="0" destOrd="0" presId="urn:microsoft.com/office/officeart/2005/8/layout/vList2"/>
    <dgm:cxn modelId="{984E8DAF-727C-4A36-8B1F-9E484D22AE8E}" type="presParOf" srcId="{FC41D947-52FD-495A-B1B4-41328EF88068}" destId="{F83F20C0-65A4-465A-83E7-3970DA74461F}" srcOrd="1" destOrd="0" presId="urn:microsoft.com/office/officeart/2005/8/layout/vList2"/>
    <dgm:cxn modelId="{95C1E98A-006C-4A2C-8344-2DA716B45248}" type="presParOf" srcId="{FC41D947-52FD-495A-B1B4-41328EF88068}" destId="{4B96A26B-831E-4986-8454-8B14826023AB}" srcOrd="2" destOrd="0" presId="urn:microsoft.com/office/officeart/2005/8/layout/vList2"/>
    <dgm:cxn modelId="{FEC63616-F41D-4956-96D9-4B87C95FBDE2}" type="presParOf" srcId="{FC41D947-52FD-495A-B1B4-41328EF88068}" destId="{917EA765-DE66-4F86-BEC7-8D15AF9F90A2}" srcOrd="3" destOrd="0" presId="urn:microsoft.com/office/officeart/2005/8/layout/vList2"/>
    <dgm:cxn modelId="{1648DE56-C0E2-4CC1-81CD-C9DD73D486AA}" type="presParOf" srcId="{FC41D947-52FD-495A-B1B4-41328EF88068}" destId="{15CD6DAA-F77E-4DA1-8E52-AA3965BA95B1}" srcOrd="4" destOrd="0" presId="urn:microsoft.com/office/officeart/2005/8/layout/vList2"/>
    <dgm:cxn modelId="{FEB1784C-32D8-4FE7-B6BE-7ABEFB3F8D4F}" type="presParOf" srcId="{FC41D947-52FD-495A-B1B4-41328EF88068}" destId="{5F6610F0-1A02-4F26-AC50-35C4D866A37F}" srcOrd="5" destOrd="0" presId="urn:microsoft.com/office/officeart/2005/8/layout/vList2"/>
    <dgm:cxn modelId="{A58EDD08-5571-4F95-87C3-8C66E63489EB}" type="presParOf" srcId="{FC41D947-52FD-495A-B1B4-41328EF88068}" destId="{7D45AB3E-95F6-4653-BCA6-E4D952E58E04}" srcOrd="6" destOrd="0" presId="urn:microsoft.com/office/officeart/2005/8/layout/vList2"/>
    <dgm:cxn modelId="{7EAD5471-A127-44F5-B4C8-14D5B6BEA3E3}" type="presParOf" srcId="{FC41D947-52FD-495A-B1B4-41328EF88068}" destId="{040E8105-3E8F-49A7-9280-BE2763157BDB}" srcOrd="7" destOrd="0" presId="urn:microsoft.com/office/officeart/2005/8/layout/vList2"/>
    <dgm:cxn modelId="{323FA0C0-ABC7-46AF-BF28-75BD97994298}" type="presParOf" srcId="{FC41D947-52FD-495A-B1B4-41328EF88068}" destId="{3C1A161F-FA15-43BB-96A9-FC78A67EB8D3}" srcOrd="8" destOrd="0" presId="urn:microsoft.com/office/officeart/2005/8/layout/vList2"/>
    <dgm:cxn modelId="{6468E06D-92FF-4B3A-AA18-21F41853686C}" type="presParOf" srcId="{FC41D947-52FD-495A-B1B4-41328EF88068}" destId="{8FF63514-603D-42DB-BC14-947944494336}" srcOrd="9" destOrd="0" presId="urn:microsoft.com/office/officeart/2005/8/layout/vList2"/>
    <dgm:cxn modelId="{3CAFF8BF-EBBD-435F-9C8F-D9EF32D5B773}" type="presParOf" srcId="{FC41D947-52FD-495A-B1B4-41328EF88068}" destId="{49DB6FBB-151C-4A9F-818A-9055E25685CD}" srcOrd="10" destOrd="0" presId="urn:microsoft.com/office/officeart/2005/8/layout/vList2"/>
    <dgm:cxn modelId="{2E4CF0D2-B644-43AA-BC06-F37BF6212A51}" type="presParOf" srcId="{FC41D947-52FD-495A-B1B4-41328EF88068}" destId="{0638A5E7-5A90-4C45-A7E2-0BB509F3009E}" srcOrd="11" destOrd="0" presId="urn:microsoft.com/office/officeart/2005/8/layout/vList2"/>
    <dgm:cxn modelId="{EE4D4560-3A78-4771-B09B-EE495BEB7089}" type="presParOf" srcId="{FC41D947-52FD-495A-B1B4-41328EF88068}" destId="{0AC21175-69BD-42C6-9CE3-17EC4AFBDE8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90C9F-3BCE-420C-887C-BB609E9B657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21836CB-B518-4E50-9F35-69E63FF5A1CE}">
      <dgm:prSet/>
      <dgm:spPr/>
      <dgm:t>
        <a:bodyPr/>
        <a:lstStyle/>
        <a:p>
          <a:r>
            <a:rPr lang="en-US"/>
            <a:t>Support end-to-end process integration through the exchange of messages.</a:t>
          </a:r>
        </a:p>
      </dgm:t>
    </dgm:pt>
    <dgm:pt modelId="{78589B21-36C4-4B40-80C2-46054F7EE75E}" type="parTrans" cxnId="{E5315853-9BCF-4C1B-8AC5-BA47BD95F987}">
      <dgm:prSet/>
      <dgm:spPr/>
      <dgm:t>
        <a:bodyPr/>
        <a:lstStyle/>
        <a:p>
          <a:endParaRPr lang="en-US"/>
        </a:p>
      </dgm:t>
    </dgm:pt>
    <dgm:pt modelId="{E3CDE825-AD22-44E3-9970-135220577151}" type="sibTrans" cxnId="{E5315853-9BCF-4C1B-8AC5-BA47BD95F987}">
      <dgm:prSet/>
      <dgm:spPr/>
      <dgm:t>
        <a:bodyPr/>
        <a:lstStyle/>
        <a:p>
          <a:endParaRPr lang="en-US"/>
        </a:p>
      </dgm:t>
    </dgm:pt>
    <dgm:pt modelId="{5BA9BE94-5EEE-4816-8638-9DBC8A056068}">
      <dgm:prSet/>
      <dgm:spPr/>
      <dgm:t>
        <a:bodyPr/>
        <a:lstStyle/>
        <a:p>
          <a:r>
            <a:rPr lang="en-US"/>
            <a:t>SAP Cloud Integration helps you to connect cloud and on-premise applications with other SAP and non-SAP cloud and on-premise applications.</a:t>
          </a:r>
        </a:p>
      </dgm:t>
    </dgm:pt>
    <dgm:pt modelId="{3F40E03B-9DCB-46A5-AB37-162632A6F790}" type="parTrans" cxnId="{FC0C1BF9-0967-40F0-96BF-00B714A04EFD}">
      <dgm:prSet/>
      <dgm:spPr/>
      <dgm:t>
        <a:bodyPr/>
        <a:lstStyle/>
        <a:p>
          <a:endParaRPr lang="en-US"/>
        </a:p>
      </dgm:t>
    </dgm:pt>
    <dgm:pt modelId="{99D6747E-0B59-448D-919B-009A4289731F}" type="sibTrans" cxnId="{FC0C1BF9-0967-40F0-96BF-00B714A04EFD}">
      <dgm:prSet/>
      <dgm:spPr/>
      <dgm:t>
        <a:bodyPr/>
        <a:lstStyle/>
        <a:p>
          <a:endParaRPr lang="en-US"/>
        </a:p>
      </dgm:t>
    </dgm:pt>
    <dgm:pt modelId="{5F952D9B-0EAF-4668-9C86-A0D06F53FF08}">
      <dgm:prSet/>
      <dgm:spPr/>
      <dgm:t>
        <a:bodyPr/>
        <a:lstStyle/>
        <a:p>
          <a:r>
            <a:rPr lang="en-US"/>
            <a:t>This service has the capabilities to process messages in real-time scenarios spanning different companies, organizations, or departments within one organization.</a:t>
          </a:r>
        </a:p>
      </dgm:t>
    </dgm:pt>
    <dgm:pt modelId="{91948C02-AB98-478E-93AC-E17F8815293F}" type="parTrans" cxnId="{CEA1879F-3CAD-4B36-B5AA-2B98DC58382C}">
      <dgm:prSet/>
      <dgm:spPr/>
      <dgm:t>
        <a:bodyPr/>
        <a:lstStyle/>
        <a:p>
          <a:endParaRPr lang="en-US"/>
        </a:p>
      </dgm:t>
    </dgm:pt>
    <dgm:pt modelId="{A3842F83-9B58-43EA-92DF-C6B9F95F9E89}" type="sibTrans" cxnId="{CEA1879F-3CAD-4B36-B5AA-2B98DC58382C}">
      <dgm:prSet/>
      <dgm:spPr/>
      <dgm:t>
        <a:bodyPr/>
        <a:lstStyle/>
        <a:p>
          <a:endParaRPr lang="en-US"/>
        </a:p>
      </dgm:t>
    </dgm:pt>
    <dgm:pt modelId="{AE96B3F7-815B-41AD-A1D4-27B986A4321E}" type="pres">
      <dgm:prSet presAssocID="{A7390C9F-3BCE-420C-887C-BB609E9B657B}" presName="hierChild1" presStyleCnt="0">
        <dgm:presLayoutVars>
          <dgm:chPref val="1"/>
          <dgm:dir/>
          <dgm:animOne val="branch"/>
          <dgm:animLvl val="lvl"/>
          <dgm:resizeHandles/>
        </dgm:presLayoutVars>
      </dgm:prSet>
      <dgm:spPr/>
    </dgm:pt>
    <dgm:pt modelId="{37AB8A14-3A00-4189-8B99-E7253D1BA707}" type="pres">
      <dgm:prSet presAssocID="{B21836CB-B518-4E50-9F35-69E63FF5A1CE}" presName="hierRoot1" presStyleCnt="0"/>
      <dgm:spPr/>
    </dgm:pt>
    <dgm:pt modelId="{52C12016-A04C-421E-B92F-E4B0DB9948EE}" type="pres">
      <dgm:prSet presAssocID="{B21836CB-B518-4E50-9F35-69E63FF5A1CE}" presName="composite" presStyleCnt="0"/>
      <dgm:spPr/>
    </dgm:pt>
    <dgm:pt modelId="{AA6A8C9C-92A4-4BBF-A367-C62568CBA02B}" type="pres">
      <dgm:prSet presAssocID="{B21836CB-B518-4E50-9F35-69E63FF5A1CE}" presName="background" presStyleLbl="node0" presStyleIdx="0" presStyleCnt="3"/>
      <dgm:spPr/>
    </dgm:pt>
    <dgm:pt modelId="{C9B6D554-5657-4364-823F-E7E69AA8FEE4}" type="pres">
      <dgm:prSet presAssocID="{B21836CB-B518-4E50-9F35-69E63FF5A1CE}" presName="text" presStyleLbl="fgAcc0" presStyleIdx="0" presStyleCnt="3">
        <dgm:presLayoutVars>
          <dgm:chPref val="3"/>
        </dgm:presLayoutVars>
      </dgm:prSet>
      <dgm:spPr/>
    </dgm:pt>
    <dgm:pt modelId="{DCA27F79-9D99-4F1D-8EC8-5D4A14D05823}" type="pres">
      <dgm:prSet presAssocID="{B21836CB-B518-4E50-9F35-69E63FF5A1CE}" presName="hierChild2" presStyleCnt="0"/>
      <dgm:spPr/>
    </dgm:pt>
    <dgm:pt modelId="{D389CED7-94A0-4A70-9999-C867FBC8CB0F}" type="pres">
      <dgm:prSet presAssocID="{5BA9BE94-5EEE-4816-8638-9DBC8A056068}" presName="hierRoot1" presStyleCnt="0"/>
      <dgm:spPr/>
    </dgm:pt>
    <dgm:pt modelId="{7B56A452-EC40-4A94-A315-BE18601B80CB}" type="pres">
      <dgm:prSet presAssocID="{5BA9BE94-5EEE-4816-8638-9DBC8A056068}" presName="composite" presStyleCnt="0"/>
      <dgm:spPr/>
    </dgm:pt>
    <dgm:pt modelId="{039483B8-BBCB-4B87-AE55-E253448A0FFC}" type="pres">
      <dgm:prSet presAssocID="{5BA9BE94-5EEE-4816-8638-9DBC8A056068}" presName="background" presStyleLbl="node0" presStyleIdx="1" presStyleCnt="3"/>
      <dgm:spPr/>
    </dgm:pt>
    <dgm:pt modelId="{3399A225-7415-4EE7-999A-3AA9612AF14B}" type="pres">
      <dgm:prSet presAssocID="{5BA9BE94-5EEE-4816-8638-9DBC8A056068}" presName="text" presStyleLbl="fgAcc0" presStyleIdx="1" presStyleCnt="3">
        <dgm:presLayoutVars>
          <dgm:chPref val="3"/>
        </dgm:presLayoutVars>
      </dgm:prSet>
      <dgm:spPr/>
    </dgm:pt>
    <dgm:pt modelId="{4F0761BE-5DE1-451F-A54B-9E782B323E87}" type="pres">
      <dgm:prSet presAssocID="{5BA9BE94-5EEE-4816-8638-9DBC8A056068}" presName="hierChild2" presStyleCnt="0"/>
      <dgm:spPr/>
    </dgm:pt>
    <dgm:pt modelId="{FB5238EB-7A3F-4835-81DF-B1596FD239E5}" type="pres">
      <dgm:prSet presAssocID="{5F952D9B-0EAF-4668-9C86-A0D06F53FF08}" presName="hierRoot1" presStyleCnt="0"/>
      <dgm:spPr/>
    </dgm:pt>
    <dgm:pt modelId="{FB31F00E-851A-4DB0-A93F-951637C8CCDE}" type="pres">
      <dgm:prSet presAssocID="{5F952D9B-0EAF-4668-9C86-A0D06F53FF08}" presName="composite" presStyleCnt="0"/>
      <dgm:spPr/>
    </dgm:pt>
    <dgm:pt modelId="{B0CAC9C7-9055-447A-827D-D85759AFAFA1}" type="pres">
      <dgm:prSet presAssocID="{5F952D9B-0EAF-4668-9C86-A0D06F53FF08}" presName="background" presStyleLbl="node0" presStyleIdx="2" presStyleCnt="3"/>
      <dgm:spPr/>
    </dgm:pt>
    <dgm:pt modelId="{6C85D2E3-C264-46AB-B883-9EDF0963BE3C}" type="pres">
      <dgm:prSet presAssocID="{5F952D9B-0EAF-4668-9C86-A0D06F53FF08}" presName="text" presStyleLbl="fgAcc0" presStyleIdx="2" presStyleCnt="3">
        <dgm:presLayoutVars>
          <dgm:chPref val="3"/>
        </dgm:presLayoutVars>
      </dgm:prSet>
      <dgm:spPr/>
    </dgm:pt>
    <dgm:pt modelId="{67EB2A63-AEE1-43CD-BA8A-5715A2ED80FB}" type="pres">
      <dgm:prSet presAssocID="{5F952D9B-0EAF-4668-9C86-A0D06F53FF08}" presName="hierChild2" presStyleCnt="0"/>
      <dgm:spPr/>
    </dgm:pt>
  </dgm:ptLst>
  <dgm:cxnLst>
    <dgm:cxn modelId="{50F8540C-3D7F-456E-BD8D-B3B9A458A743}" type="presOf" srcId="{B21836CB-B518-4E50-9F35-69E63FF5A1CE}" destId="{C9B6D554-5657-4364-823F-E7E69AA8FEE4}" srcOrd="0" destOrd="0" presId="urn:microsoft.com/office/officeart/2005/8/layout/hierarchy1"/>
    <dgm:cxn modelId="{40889F16-C2CB-4948-BD6D-DEF716FA729A}" type="presOf" srcId="{5F952D9B-0EAF-4668-9C86-A0D06F53FF08}" destId="{6C85D2E3-C264-46AB-B883-9EDF0963BE3C}" srcOrd="0" destOrd="0" presId="urn:microsoft.com/office/officeart/2005/8/layout/hierarchy1"/>
    <dgm:cxn modelId="{E5315853-9BCF-4C1B-8AC5-BA47BD95F987}" srcId="{A7390C9F-3BCE-420C-887C-BB609E9B657B}" destId="{B21836CB-B518-4E50-9F35-69E63FF5A1CE}" srcOrd="0" destOrd="0" parTransId="{78589B21-36C4-4B40-80C2-46054F7EE75E}" sibTransId="{E3CDE825-AD22-44E3-9970-135220577151}"/>
    <dgm:cxn modelId="{7B968281-C22E-4870-9A4A-D4DCE9D749E3}" type="presOf" srcId="{A7390C9F-3BCE-420C-887C-BB609E9B657B}" destId="{AE96B3F7-815B-41AD-A1D4-27B986A4321E}" srcOrd="0" destOrd="0" presId="urn:microsoft.com/office/officeart/2005/8/layout/hierarchy1"/>
    <dgm:cxn modelId="{CEA1879F-3CAD-4B36-B5AA-2B98DC58382C}" srcId="{A7390C9F-3BCE-420C-887C-BB609E9B657B}" destId="{5F952D9B-0EAF-4668-9C86-A0D06F53FF08}" srcOrd="2" destOrd="0" parTransId="{91948C02-AB98-478E-93AC-E17F8815293F}" sibTransId="{A3842F83-9B58-43EA-92DF-C6B9F95F9E89}"/>
    <dgm:cxn modelId="{40BEC8B4-8FCC-49C9-8C92-0793E6D256CB}" type="presOf" srcId="{5BA9BE94-5EEE-4816-8638-9DBC8A056068}" destId="{3399A225-7415-4EE7-999A-3AA9612AF14B}" srcOrd="0" destOrd="0" presId="urn:microsoft.com/office/officeart/2005/8/layout/hierarchy1"/>
    <dgm:cxn modelId="{FC0C1BF9-0967-40F0-96BF-00B714A04EFD}" srcId="{A7390C9F-3BCE-420C-887C-BB609E9B657B}" destId="{5BA9BE94-5EEE-4816-8638-9DBC8A056068}" srcOrd="1" destOrd="0" parTransId="{3F40E03B-9DCB-46A5-AB37-162632A6F790}" sibTransId="{99D6747E-0B59-448D-919B-009A4289731F}"/>
    <dgm:cxn modelId="{C775EC5C-C480-4838-AC31-442FB367FCB8}" type="presParOf" srcId="{AE96B3F7-815B-41AD-A1D4-27B986A4321E}" destId="{37AB8A14-3A00-4189-8B99-E7253D1BA707}" srcOrd="0" destOrd="0" presId="urn:microsoft.com/office/officeart/2005/8/layout/hierarchy1"/>
    <dgm:cxn modelId="{D55E435B-CF98-4F79-86E8-055626B0ACA7}" type="presParOf" srcId="{37AB8A14-3A00-4189-8B99-E7253D1BA707}" destId="{52C12016-A04C-421E-B92F-E4B0DB9948EE}" srcOrd="0" destOrd="0" presId="urn:microsoft.com/office/officeart/2005/8/layout/hierarchy1"/>
    <dgm:cxn modelId="{FA9945A5-B5CD-4241-B739-EE1E6460F795}" type="presParOf" srcId="{52C12016-A04C-421E-B92F-E4B0DB9948EE}" destId="{AA6A8C9C-92A4-4BBF-A367-C62568CBA02B}" srcOrd="0" destOrd="0" presId="urn:microsoft.com/office/officeart/2005/8/layout/hierarchy1"/>
    <dgm:cxn modelId="{58F73FAB-CBB1-4B4E-B0E0-335C117D51BF}" type="presParOf" srcId="{52C12016-A04C-421E-B92F-E4B0DB9948EE}" destId="{C9B6D554-5657-4364-823F-E7E69AA8FEE4}" srcOrd="1" destOrd="0" presId="urn:microsoft.com/office/officeart/2005/8/layout/hierarchy1"/>
    <dgm:cxn modelId="{3F1F541A-CCDD-460D-933A-AF1B9244C448}" type="presParOf" srcId="{37AB8A14-3A00-4189-8B99-E7253D1BA707}" destId="{DCA27F79-9D99-4F1D-8EC8-5D4A14D05823}" srcOrd="1" destOrd="0" presId="urn:microsoft.com/office/officeart/2005/8/layout/hierarchy1"/>
    <dgm:cxn modelId="{F2E8EF3E-3CB1-4A02-936E-D2E0064205FB}" type="presParOf" srcId="{AE96B3F7-815B-41AD-A1D4-27B986A4321E}" destId="{D389CED7-94A0-4A70-9999-C867FBC8CB0F}" srcOrd="1" destOrd="0" presId="urn:microsoft.com/office/officeart/2005/8/layout/hierarchy1"/>
    <dgm:cxn modelId="{90C8F64A-8330-44FB-9E11-D02785E3FAA9}" type="presParOf" srcId="{D389CED7-94A0-4A70-9999-C867FBC8CB0F}" destId="{7B56A452-EC40-4A94-A315-BE18601B80CB}" srcOrd="0" destOrd="0" presId="urn:microsoft.com/office/officeart/2005/8/layout/hierarchy1"/>
    <dgm:cxn modelId="{853AD24B-77A3-4027-8B05-B4AFF105B50F}" type="presParOf" srcId="{7B56A452-EC40-4A94-A315-BE18601B80CB}" destId="{039483B8-BBCB-4B87-AE55-E253448A0FFC}" srcOrd="0" destOrd="0" presId="urn:microsoft.com/office/officeart/2005/8/layout/hierarchy1"/>
    <dgm:cxn modelId="{4896EC09-9A03-491C-A1EF-CE4C3D6F69D4}" type="presParOf" srcId="{7B56A452-EC40-4A94-A315-BE18601B80CB}" destId="{3399A225-7415-4EE7-999A-3AA9612AF14B}" srcOrd="1" destOrd="0" presId="urn:microsoft.com/office/officeart/2005/8/layout/hierarchy1"/>
    <dgm:cxn modelId="{F16EC915-F897-4CFE-9958-5C16EA595D26}" type="presParOf" srcId="{D389CED7-94A0-4A70-9999-C867FBC8CB0F}" destId="{4F0761BE-5DE1-451F-A54B-9E782B323E87}" srcOrd="1" destOrd="0" presId="urn:microsoft.com/office/officeart/2005/8/layout/hierarchy1"/>
    <dgm:cxn modelId="{D41742CF-D138-4D4E-A612-F864C22476C9}" type="presParOf" srcId="{AE96B3F7-815B-41AD-A1D4-27B986A4321E}" destId="{FB5238EB-7A3F-4835-81DF-B1596FD239E5}" srcOrd="2" destOrd="0" presId="urn:microsoft.com/office/officeart/2005/8/layout/hierarchy1"/>
    <dgm:cxn modelId="{5AF7596E-C2A5-4065-88CC-F92D724922D2}" type="presParOf" srcId="{FB5238EB-7A3F-4835-81DF-B1596FD239E5}" destId="{FB31F00E-851A-4DB0-A93F-951637C8CCDE}" srcOrd="0" destOrd="0" presId="urn:microsoft.com/office/officeart/2005/8/layout/hierarchy1"/>
    <dgm:cxn modelId="{3BA1DF38-81A0-4379-8368-287371EE6488}" type="presParOf" srcId="{FB31F00E-851A-4DB0-A93F-951637C8CCDE}" destId="{B0CAC9C7-9055-447A-827D-D85759AFAFA1}" srcOrd="0" destOrd="0" presId="urn:microsoft.com/office/officeart/2005/8/layout/hierarchy1"/>
    <dgm:cxn modelId="{99D8BA69-63A5-4A07-AA8A-54AE714D4D00}" type="presParOf" srcId="{FB31F00E-851A-4DB0-A93F-951637C8CCDE}" destId="{6C85D2E3-C264-46AB-B883-9EDF0963BE3C}" srcOrd="1" destOrd="0" presId="urn:microsoft.com/office/officeart/2005/8/layout/hierarchy1"/>
    <dgm:cxn modelId="{DD09260F-9292-4491-B285-830627907E8A}" type="presParOf" srcId="{FB5238EB-7A3F-4835-81DF-B1596FD239E5}" destId="{67EB2A63-AEE1-43CD-BA8A-5715A2ED80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7B8B7D-21C3-489E-A5CB-5DDA5F41480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4D1179A-5E27-4246-A6CF-A0CF77E62464}">
      <dgm:prSet/>
      <dgm:spPr/>
      <dgm:t>
        <a:bodyPr/>
        <a:lstStyle/>
        <a:p>
          <a:r>
            <a:rPr lang="en-IN" dirty="0"/>
            <a:t>Implement diverse scenarios</a:t>
          </a:r>
          <a:endParaRPr lang="en-US" dirty="0"/>
        </a:p>
      </dgm:t>
    </dgm:pt>
    <dgm:pt modelId="{70223C39-1B65-477F-9441-5C54A4046EF1}" type="parTrans" cxnId="{9F0D38B4-B72E-4006-BB02-447402F62985}">
      <dgm:prSet/>
      <dgm:spPr/>
      <dgm:t>
        <a:bodyPr/>
        <a:lstStyle/>
        <a:p>
          <a:endParaRPr lang="en-US"/>
        </a:p>
      </dgm:t>
    </dgm:pt>
    <dgm:pt modelId="{0C97526B-0A17-4517-8B84-ACA575F3B64D}" type="sibTrans" cxnId="{9F0D38B4-B72E-4006-BB02-447402F62985}">
      <dgm:prSet/>
      <dgm:spPr/>
      <dgm:t>
        <a:bodyPr/>
        <a:lstStyle/>
        <a:p>
          <a:endParaRPr lang="en-US"/>
        </a:p>
      </dgm:t>
    </dgm:pt>
    <dgm:pt modelId="{C0EA122D-E748-4336-A5F4-784DA4B3F251}">
      <dgm:prSet/>
      <dgm:spPr/>
      <dgm:t>
        <a:bodyPr/>
        <a:lstStyle/>
        <a:p>
          <a:r>
            <a:rPr lang="en-IN"/>
            <a:t>Connect to multiple endpoints</a:t>
          </a:r>
          <a:endParaRPr lang="en-US"/>
        </a:p>
      </dgm:t>
    </dgm:pt>
    <dgm:pt modelId="{720AFFF3-DD99-4669-90A9-25D467E1911B}" type="parTrans" cxnId="{2DACAAE6-8506-4DF6-8B1C-9A11B62B74CF}">
      <dgm:prSet/>
      <dgm:spPr/>
      <dgm:t>
        <a:bodyPr/>
        <a:lstStyle/>
        <a:p>
          <a:endParaRPr lang="en-US"/>
        </a:p>
      </dgm:t>
    </dgm:pt>
    <dgm:pt modelId="{8D41CECB-7599-4C88-986F-8554AB0201D9}" type="sibTrans" cxnId="{2DACAAE6-8506-4DF6-8B1C-9A11B62B74CF}">
      <dgm:prSet/>
      <dgm:spPr/>
      <dgm:t>
        <a:bodyPr/>
        <a:lstStyle/>
        <a:p>
          <a:endParaRPr lang="en-US"/>
        </a:p>
      </dgm:t>
    </dgm:pt>
    <dgm:pt modelId="{2C1A6B70-F861-4172-A46D-C4515CB927CD}">
      <dgm:prSet/>
      <dgm:spPr/>
      <dgm:t>
        <a:bodyPr/>
        <a:lstStyle/>
        <a:p>
          <a:r>
            <a:rPr lang="en-IN"/>
            <a:t>Customize SAP integration scenarios</a:t>
          </a:r>
          <a:endParaRPr lang="en-US"/>
        </a:p>
      </dgm:t>
    </dgm:pt>
    <dgm:pt modelId="{D5EA79E1-967D-408C-81BD-35D4E920D365}" type="parTrans" cxnId="{8C28553A-6BE9-4D17-8EA3-FF9374C741D3}">
      <dgm:prSet/>
      <dgm:spPr/>
      <dgm:t>
        <a:bodyPr/>
        <a:lstStyle/>
        <a:p>
          <a:endParaRPr lang="en-US"/>
        </a:p>
      </dgm:t>
    </dgm:pt>
    <dgm:pt modelId="{D1347D97-0B11-420F-A62B-37B1934CD2D3}" type="sibTrans" cxnId="{8C28553A-6BE9-4D17-8EA3-FF9374C741D3}">
      <dgm:prSet/>
      <dgm:spPr/>
      <dgm:t>
        <a:bodyPr/>
        <a:lstStyle/>
        <a:p>
          <a:endParaRPr lang="en-US"/>
        </a:p>
      </dgm:t>
    </dgm:pt>
    <dgm:pt modelId="{EF624857-E68B-4354-B75B-0D4DD5B00845}">
      <dgm:prSet/>
      <dgm:spPr/>
      <dgm:t>
        <a:bodyPr/>
        <a:lstStyle/>
        <a:p>
          <a:r>
            <a:rPr lang="en-IN"/>
            <a:t>Develop custom adapters</a:t>
          </a:r>
          <a:endParaRPr lang="en-US"/>
        </a:p>
      </dgm:t>
    </dgm:pt>
    <dgm:pt modelId="{A22EA70A-CF37-47F6-95A7-C1FE3459C346}" type="parTrans" cxnId="{9BCDFBEA-9B20-427C-85AE-876E4855DA0C}">
      <dgm:prSet/>
      <dgm:spPr/>
      <dgm:t>
        <a:bodyPr/>
        <a:lstStyle/>
        <a:p>
          <a:endParaRPr lang="en-US"/>
        </a:p>
      </dgm:t>
    </dgm:pt>
    <dgm:pt modelId="{4AB1BFA0-FBB9-4D9C-92DD-CA6C6B1B62B8}" type="sibTrans" cxnId="{9BCDFBEA-9B20-427C-85AE-876E4855DA0C}">
      <dgm:prSet/>
      <dgm:spPr/>
      <dgm:t>
        <a:bodyPr/>
        <a:lstStyle/>
        <a:p>
          <a:endParaRPr lang="en-US"/>
        </a:p>
      </dgm:t>
    </dgm:pt>
    <dgm:pt modelId="{A81761B7-41D5-4A16-993F-5E896B39619B}">
      <dgm:prSet/>
      <dgm:spPr/>
      <dgm:t>
        <a:bodyPr/>
        <a:lstStyle/>
        <a:p>
          <a:r>
            <a:rPr lang="en-IN"/>
            <a:t>Access public APIs</a:t>
          </a:r>
          <a:endParaRPr lang="en-US"/>
        </a:p>
      </dgm:t>
    </dgm:pt>
    <dgm:pt modelId="{EAF0DCA1-54F8-44C1-AF7C-C8CC654252CC}" type="parTrans" cxnId="{66EB894D-C4EA-4CA6-AD75-19073DB4CC96}">
      <dgm:prSet/>
      <dgm:spPr/>
      <dgm:t>
        <a:bodyPr/>
        <a:lstStyle/>
        <a:p>
          <a:endParaRPr lang="en-US"/>
        </a:p>
      </dgm:t>
    </dgm:pt>
    <dgm:pt modelId="{75AE7E25-2DD2-43B9-946C-68582A6AE4C8}" type="sibTrans" cxnId="{66EB894D-C4EA-4CA6-AD75-19073DB4CC96}">
      <dgm:prSet/>
      <dgm:spPr/>
      <dgm:t>
        <a:bodyPr/>
        <a:lstStyle/>
        <a:p>
          <a:endParaRPr lang="en-US"/>
        </a:p>
      </dgm:t>
    </dgm:pt>
    <dgm:pt modelId="{3CC25F89-22C6-410E-98ED-3BFFB9992090}">
      <dgm:prSet/>
      <dgm:spPr/>
      <dgm:t>
        <a:bodyPr/>
        <a:lstStyle/>
        <a:p>
          <a:r>
            <a:rPr lang="en-IN"/>
            <a:t>Set up secure and reliable communication</a:t>
          </a:r>
          <a:endParaRPr lang="en-US"/>
        </a:p>
      </dgm:t>
    </dgm:pt>
    <dgm:pt modelId="{0FD2B4D7-8DB0-4B52-8BB2-DF9925C3EBB3}" type="parTrans" cxnId="{FE9B9388-D3B1-4B95-92DA-1FDEA9ADF90A}">
      <dgm:prSet/>
      <dgm:spPr/>
      <dgm:t>
        <a:bodyPr/>
        <a:lstStyle/>
        <a:p>
          <a:endParaRPr lang="en-US"/>
        </a:p>
      </dgm:t>
    </dgm:pt>
    <dgm:pt modelId="{D75D28D6-20F0-46CE-AD94-B85EF347FCA9}" type="sibTrans" cxnId="{FE9B9388-D3B1-4B95-92DA-1FDEA9ADF90A}">
      <dgm:prSet/>
      <dgm:spPr/>
      <dgm:t>
        <a:bodyPr/>
        <a:lstStyle/>
        <a:p>
          <a:endParaRPr lang="en-US"/>
        </a:p>
      </dgm:t>
    </dgm:pt>
    <dgm:pt modelId="{9E38E71C-34B7-46DE-AC75-FAFE34748E28}">
      <dgm:prSet/>
      <dgm:spPr/>
      <dgm:t>
        <a:bodyPr/>
        <a:lstStyle/>
        <a:p>
          <a:r>
            <a:rPr lang="en-IN"/>
            <a:t>Implement various communication modes</a:t>
          </a:r>
          <a:endParaRPr lang="en-US"/>
        </a:p>
      </dgm:t>
    </dgm:pt>
    <dgm:pt modelId="{E95C12B8-F7F3-4555-BBD9-073B59D62D97}" type="parTrans" cxnId="{C91DA505-AB06-4E87-867D-211D0E47976E}">
      <dgm:prSet/>
      <dgm:spPr/>
      <dgm:t>
        <a:bodyPr/>
        <a:lstStyle/>
        <a:p>
          <a:endParaRPr lang="en-US"/>
        </a:p>
      </dgm:t>
    </dgm:pt>
    <dgm:pt modelId="{4D97E4B5-4C00-4165-9700-EDFC9944A56F}" type="sibTrans" cxnId="{C91DA505-AB06-4E87-867D-211D0E47976E}">
      <dgm:prSet/>
      <dgm:spPr/>
      <dgm:t>
        <a:bodyPr/>
        <a:lstStyle/>
        <a:p>
          <a:endParaRPr lang="en-US"/>
        </a:p>
      </dgm:t>
    </dgm:pt>
    <dgm:pt modelId="{879271D6-DADD-46EE-8708-740F222051AE}">
      <dgm:prSet/>
      <dgm:spPr/>
      <dgm:t>
        <a:bodyPr/>
        <a:lstStyle/>
        <a:p>
          <a:r>
            <a:rPr lang="en-IN"/>
            <a:t>Integrate with SAP Process Orchestration</a:t>
          </a:r>
          <a:endParaRPr lang="en-US"/>
        </a:p>
      </dgm:t>
    </dgm:pt>
    <dgm:pt modelId="{CB4E73AE-E032-415A-9D43-D21694FAB274}" type="parTrans" cxnId="{F7554CBF-AEC7-491F-95B1-75F1BEC526AF}">
      <dgm:prSet/>
      <dgm:spPr/>
      <dgm:t>
        <a:bodyPr/>
        <a:lstStyle/>
        <a:p>
          <a:endParaRPr lang="en-US"/>
        </a:p>
      </dgm:t>
    </dgm:pt>
    <dgm:pt modelId="{E0918D5C-5E25-4443-B376-AFAA5D5B7741}" type="sibTrans" cxnId="{F7554CBF-AEC7-491F-95B1-75F1BEC526AF}">
      <dgm:prSet/>
      <dgm:spPr/>
      <dgm:t>
        <a:bodyPr/>
        <a:lstStyle/>
        <a:p>
          <a:endParaRPr lang="en-US"/>
        </a:p>
      </dgm:t>
    </dgm:pt>
    <dgm:pt modelId="{B8AC02FF-4C69-4ACE-BD66-A15791712377}" type="pres">
      <dgm:prSet presAssocID="{6C7B8B7D-21C3-489E-A5CB-5DDA5F414804}" presName="diagram" presStyleCnt="0">
        <dgm:presLayoutVars>
          <dgm:dir/>
          <dgm:resizeHandles val="exact"/>
        </dgm:presLayoutVars>
      </dgm:prSet>
      <dgm:spPr/>
    </dgm:pt>
    <dgm:pt modelId="{CAE0C4E8-67F8-4330-9F88-6E3B73650DA1}" type="pres">
      <dgm:prSet presAssocID="{34D1179A-5E27-4246-A6CF-A0CF77E62464}" presName="node" presStyleLbl="node1" presStyleIdx="0" presStyleCnt="8">
        <dgm:presLayoutVars>
          <dgm:bulletEnabled val="1"/>
        </dgm:presLayoutVars>
      </dgm:prSet>
      <dgm:spPr/>
    </dgm:pt>
    <dgm:pt modelId="{6F768A57-13C0-4F77-ABB5-E1C6F728FECE}" type="pres">
      <dgm:prSet presAssocID="{0C97526B-0A17-4517-8B84-ACA575F3B64D}" presName="sibTrans" presStyleCnt="0"/>
      <dgm:spPr/>
    </dgm:pt>
    <dgm:pt modelId="{61258A5A-5B2C-4ADF-8952-6EA3C1523DE1}" type="pres">
      <dgm:prSet presAssocID="{C0EA122D-E748-4336-A5F4-784DA4B3F251}" presName="node" presStyleLbl="node1" presStyleIdx="1" presStyleCnt="8">
        <dgm:presLayoutVars>
          <dgm:bulletEnabled val="1"/>
        </dgm:presLayoutVars>
      </dgm:prSet>
      <dgm:spPr/>
    </dgm:pt>
    <dgm:pt modelId="{D999F411-EEED-400F-BB7B-724FD6B2B3A6}" type="pres">
      <dgm:prSet presAssocID="{8D41CECB-7599-4C88-986F-8554AB0201D9}" presName="sibTrans" presStyleCnt="0"/>
      <dgm:spPr/>
    </dgm:pt>
    <dgm:pt modelId="{49E89D44-CFA0-4CA4-99FD-899B9DFE44FC}" type="pres">
      <dgm:prSet presAssocID="{2C1A6B70-F861-4172-A46D-C4515CB927CD}" presName="node" presStyleLbl="node1" presStyleIdx="2" presStyleCnt="8">
        <dgm:presLayoutVars>
          <dgm:bulletEnabled val="1"/>
        </dgm:presLayoutVars>
      </dgm:prSet>
      <dgm:spPr/>
    </dgm:pt>
    <dgm:pt modelId="{A6B27B27-AA4E-4B74-A76C-68F14C4B7633}" type="pres">
      <dgm:prSet presAssocID="{D1347D97-0B11-420F-A62B-37B1934CD2D3}" presName="sibTrans" presStyleCnt="0"/>
      <dgm:spPr/>
    </dgm:pt>
    <dgm:pt modelId="{3DB85688-499C-4CA7-96EC-1E1EE2FC4D01}" type="pres">
      <dgm:prSet presAssocID="{EF624857-E68B-4354-B75B-0D4DD5B00845}" presName="node" presStyleLbl="node1" presStyleIdx="3" presStyleCnt="8">
        <dgm:presLayoutVars>
          <dgm:bulletEnabled val="1"/>
        </dgm:presLayoutVars>
      </dgm:prSet>
      <dgm:spPr/>
    </dgm:pt>
    <dgm:pt modelId="{836D1F10-82C3-4210-A8F7-5EAAE1FEA898}" type="pres">
      <dgm:prSet presAssocID="{4AB1BFA0-FBB9-4D9C-92DD-CA6C6B1B62B8}" presName="sibTrans" presStyleCnt="0"/>
      <dgm:spPr/>
    </dgm:pt>
    <dgm:pt modelId="{A0110DC0-84D3-45FF-910E-ADA80CA4DEB0}" type="pres">
      <dgm:prSet presAssocID="{A81761B7-41D5-4A16-993F-5E896B39619B}" presName="node" presStyleLbl="node1" presStyleIdx="4" presStyleCnt="8">
        <dgm:presLayoutVars>
          <dgm:bulletEnabled val="1"/>
        </dgm:presLayoutVars>
      </dgm:prSet>
      <dgm:spPr/>
    </dgm:pt>
    <dgm:pt modelId="{94EB1A5C-A428-47CE-907A-E2B4650B84AB}" type="pres">
      <dgm:prSet presAssocID="{75AE7E25-2DD2-43B9-946C-68582A6AE4C8}" presName="sibTrans" presStyleCnt="0"/>
      <dgm:spPr/>
    </dgm:pt>
    <dgm:pt modelId="{B89F4609-CBEF-42EA-AC58-6D88D3010A9D}" type="pres">
      <dgm:prSet presAssocID="{3CC25F89-22C6-410E-98ED-3BFFB9992090}" presName="node" presStyleLbl="node1" presStyleIdx="5" presStyleCnt="8">
        <dgm:presLayoutVars>
          <dgm:bulletEnabled val="1"/>
        </dgm:presLayoutVars>
      </dgm:prSet>
      <dgm:spPr/>
    </dgm:pt>
    <dgm:pt modelId="{643923C5-8ABC-4A08-B6E6-9FE0B96169FA}" type="pres">
      <dgm:prSet presAssocID="{D75D28D6-20F0-46CE-AD94-B85EF347FCA9}" presName="sibTrans" presStyleCnt="0"/>
      <dgm:spPr/>
    </dgm:pt>
    <dgm:pt modelId="{6E186AA4-D9A0-4630-BE42-A8D03AE61397}" type="pres">
      <dgm:prSet presAssocID="{9E38E71C-34B7-46DE-AC75-FAFE34748E28}" presName="node" presStyleLbl="node1" presStyleIdx="6" presStyleCnt="8">
        <dgm:presLayoutVars>
          <dgm:bulletEnabled val="1"/>
        </dgm:presLayoutVars>
      </dgm:prSet>
      <dgm:spPr/>
    </dgm:pt>
    <dgm:pt modelId="{2C59D817-6137-41FC-8260-C7CD969963DF}" type="pres">
      <dgm:prSet presAssocID="{4D97E4B5-4C00-4165-9700-EDFC9944A56F}" presName="sibTrans" presStyleCnt="0"/>
      <dgm:spPr/>
    </dgm:pt>
    <dgm:pt modelId="{EF8C8040-B63F-4BC6-B707-1BFC06A6688B}" type="pres">
      <dgm:prSet presAssocID="{879271D6-DADD-46EE-8708-740F222051AE}" presName="node" presStyleLbl="node1" presStyleIdx="7" presStyleCnt="8">
        <dgm:presLayoutVars>
          <dgm:bulletEnabled val="1"/>
        </dgm:presLayoutVars>
      </dgm:prSet>
      <dgm:spPr/>
    </dgm:pt>
  </dgm:ptLst>
  <dgm:cxnLst>
    <dgm:cxn modelId="{C91DA505-AB06-4E87-867D-211D0E47976E}" srcId="{6C7B8B7D-21C3-489E-A5CB-5DDA5F414804}" destId="{9E38E71C-34B7-46DE-AC75-FAFE34748E28}" srcOrd="6" destOrd="0" parTransId="{E95C12B8-F7F3-4555-BBD9-073B59D62D97}" sibTransId="{4D97E4B5-4C00-4165-9700-EDFC9944A56F}"/>
    <dgm:cxn modelId="{BCA75230-3EB4-4B11-8663-0D95182B31D2}" type="presOf" srcId="{9E38E71C-34B7-46DE-AC75-FAFE34748E28}" destId="{6E186AA4-D9A0-4630-BE42-A8D03AE61397}" srcOrd="0" destOrd="0" presId="urn:microsoft.com/office/officeart/2005/8/layout/default"/>
    <dgm:cxn modelId="{8C28553A-6BE9-4D17-8EA3-FF9374C741D3}" srcId="{6C7B8B7D-21C3-489E-A5CB-5DDA5F414804}" destId="{2C1A6B70-F861-4172-A46D-C4515CB927CD}" srcOrd="2" destOrd="0" parTransId="{D5EA79E1-967D-408C-81BD-35D4E920D365}" sibTransId="{D1347D97-0B11-420F-A62B-37B1934CD2D3}"/>
    <dgm:cxn modelId="{66EB894D-C4EA-4CA6-AD75-19073DB4CC96}" srcId="{6C7B8B7D-21C3-489E-A5CB-5DDA5F414804}" destId="{A81761B7-41D5-4A16-993F-5E896B39619B}" srcOrd="4" destOrd="0" parTransId="{EAF0DCA1-54F8-44C1-AF7C-C8CC654252CC}" sibTransId="{75AE7E25-2DD2-43B9-946C-68582A6AE4C8}"/>
    <dgm:cxn modelId="{AC9D4250-04DE-499E-8C54-94F8DB0321EF}" type="presOf" srcId="{34D1179A-5E27-4246-A6CF-A0CF77E62464}" destId="{CAE0C4E8-67F8-4330-9F88-6E3B73650DA1}" srcOrd="0" destOrd="0" presId="urn:microsoft.com/office/officeart/2005/8/layout/default"/>
    <dgm:cxn modelId="{ED8D2972-1CF9-4791-BAA4-D32E96EE6432}" type="presOf" srcId="{3CC25F89-22C6-410E-98ED-3BFFB9992090}" destId="{B89F4609-CBEF-42EA-AC58-6D88D3010A9D}" srcOrd="0" destOrd="0" presId="urn:microsoft.com/office/officeart/2005/8/layout/default"/>
    <dgm:cxn modelId="{FE9B9388-D3B1-4B95-92DA-1FDEA9ADF90A}" srcId="{6C7B8B7D-21C3-489E-A5CB-5DDA5F414804}" destId="{3CC25F89-22C6-410E-98ED-3BFFB9992090}" srcOrd="5" destOrd="0" parTransId="{0FD2B4D7-8DB0-4B52-8BB2-DF9925C3EBB3}" sibTransId="{D75D28D6-20F0-46CE-AD94-B85EF347FCA9}"/>
    <dgm:cxn modelId="{5021388A-6D9C-4684-B3C5-2D6A9ADF761E}" type="presOf" srcId="{6C7B8B7D-21C3-489E-A5CB-5DDA5F414804}" destId="{B8AC02FF-4C69-4ACE-BD66-A15791712377}" srcOrd="0" destOrd="0" presId="urn:microsoft.com/office/officeart/2005/8/layout/default"/>
    <dgm:cxn modelId="{916D62B0-260A-41E6-AF2E-10F4D7C68730}" type="presOf" srcId="{EF624857-E68B-4354-B75B-0D4DD5B00845}" destId="{3DB85688-499C-4CA7-96EC-1E1EE2FC4D01}" srcOrd="0" destOrd="0" presId="urn:microsoft.com/office/officeart/2005/8/layout/default"/>
    <dgm:cxn modelId="{9F0D38B4-B72E-4006-BB02-447402F62985}" srcId="{6C7B8B7D-21C3-489E-A5CB-5DDA5F414804}" destId="{34D1179A-5E27-4246-A6CF-A0CF77E62464}" srcOrd="0" destOrd="0" parTransId="{70223C39-1B65-477F-9441-5C54A4046EF1}" sibTransId="{0C97526B-0A17-4517-8B84-ACA575F3B64D}"/>
    <dgm:cxn modelId="{F7554CBF-AEC7-491F-95B1-75F1BEC526AF}" srcId="{6C7B8B7D-21C3-489E-A5CB-5DDA5F414804}" destId="{879271D6-DADD-46EE-8708-740F222051AE}" srcOrd="7" destOrd="0" parTransId="{CB4E73AE-E032-415A-9D43-D21694FAB274}" sibTransId="{E0918D5C-5E25-4443-B376-AFAA5D5B7741}"/>
    <dgm:cxn modelId="{783AA8E2-3FDD-4DCA-B4B0-7D3417BC348D}" type="presOf" srcId="{2C1A6B70-F861-4172-A46D-C4515CB927CD}" destId="{49E89D44-CFA0-4CA4-99FD-899B9DFE44FC}" srcOrd="0" destOrd="0" presId="urn:microsoft.com/office/officeart/2005/8/layout/default"/>
    <dgm:cxn modelId="{2DACAAE6-8506-4DF6-8B1C-9A11B62B74CF}" srcId="{6C7B8B7D-21C3-489E-A5CB-5DDA5F414804}" destId="{C0EA122D-E748-4336-A5F4-784DA4B3F251}" srcOrd="1" destOrd="0" parTransId="{720AFFF3-DD99-4669-90A9-25D467E1911B}" sibTransId="{8D41CECB-7599-4C88-986F-8554AB0201D9}"/>
    <dgm:cxn modelId="{9BCDFBEA-9B20-427C-85AE-876E4855DA0C}" srcId="{6C7B8B7D-21C3-489E-A5CB-5DDA5F414804}" destId="{EF624857-E68B-4354-B75B-0D4DD5B00845}" srcOrd="3" destOrd="0" parTransId="{A22EA70A-CF37-47F6-95A7-C1FE3459C346}" sibTransId="{4AB1BFA0-FBB9-4D9C-92DD-CA6C6B1B62B8}"/>
    <dgm:cxn modelId="{E8D360F4-BA8A-47FB-933B-BB6C2D21F16B}" type="presOf" srcId="{A81761B7-41D5-4A16-993F-5E896B39619B}" destId="{A0110DC0-84D3-45FF-910E-ADA80CA4DEB0}" srcOrd="0" destOrd="0" presId="urn:microsoft.com/office/officeart/2005/8/layout/default"/>
    <dgm:cxn modelId="{EF0363F7-F7CD-4FC1-A04E-0CF0D33A3C9E}" type="presOf" srcId="{C0EA122D-E748-4336-A5F4-784DA4B3F251}" destId="{61258A5A-5B2C-4ADF-8952-6EA3C1523DE1}" srcOrd="0" destOrd="0" presId="urn:microsoft.com/office/officeart/2005/8/layout/default"/>
    <dgm:cxn modelId="{9FC72FF8-A7DA-4634-99AE-2F871B1A38D2}" type="presOf" srcId="{879271D6-DADD-46EE-8708-740F222051AE}" destId="{EF8C8040-B63F-4BC6-B707-1BFC06A6688B}" srcOrd="0" destOrd="0" presId="urn:microsoft.com/office/officeart/2005/8/layout/default"/>
    <dgm:cxn modelId="{7E101DD6-DB36-4878-A1B4-934BFB126BA9}" type="presParOf" srcId="{B8AC02FF-4C69-4ACE-BD66-A15791712377}" destId="{CAE0C4E8-67F8-4330-9F88-6E3B73650DA1}" srcOrd="0" destOrd="0" presId="urn:microsoft.com/office/officeart/2005/8/layout/default"/>
    <dgm:cxn modelId="{13A70233-8BC5-4CF4-8D6E-C90DE944FA11}" type="presParOf" srcId="{B8AC02FF-4C69-4ACE-BD66-A15791712377}" destId="{6F768A57-13C0-4F77-ABB5-E1C6F728FECE}" srcOrd="1" destOrd="0" presId="urn:microsoft.com/office/officeart/2005/8/layout/default"/>
    <dgm:cxn modelId="{D595165D-936A-4646-8E1C-45766EDC7FE0}" type="presParOf" srcId="{B8AC02FF-4C69-4ACE-BD66-A15791712377}" destId="{61258A5A-5B2C-4ADF-8952-6EA3C1523DE1}" srcOrd="2" destOrd="0" presId="urn:microsoft.com/office/officeart/2005/8/layout/default"/>
    <dgm:cxn modelId="{73804DD9-D287-4F70-8EBF-4D072E0883AF}" type="presParOf" srcId="{B8AC02FF-4C69-4ACE-BD66-A15791712377}" destId="{D999F411-EEED-400F-BB7B-724FD6B2B3A6}" srcOrd="3" destOrd="0" presId="urn:microsoft.com/office/officeart/2005/8/layout/default"/>
    <dgm:cxn modelId="{27EFF1A3-F11A-4C16-BC87-CC993B2B1EE1}" type="presParOf" srcId="{B8AC02FF-4C69-4ACE-BD66-A15791712377}" destId="{49E89D44-CFA0-4CA4-99FD-899B9DFE44FC}" srcOrd="4" destOrd="0" presId="urn:microsoft.com/office/officeart/2005/8/layout/default"/>
    <dgm:cxn modelId="{9CA2A413-0341-45AF-8528-A6CDA11008AB}" type="presParOf" srcId="{B8AC02FF-4C69-4ACE-BD66-A15791712377}" destId="{A6B27B27-AA4E-4B74-A76C-68F14C4B7633}" srcOrd="5" destOrd="0" presId="urn:microsoft.com/office/officeart/2005/8/layout/default"/>
    <dgm:cxn modelId="{A06B2B19-A1AF-4C1C-A822-6B12A11D5E75}" type="presParOf" srcId="{B8AC02FF-4C69-4ACE-BD66-A15791712377}" destId="{3DB85688-499C-4CA7-96EC-1E1EE2FC4D01}" srcOrd="6" destOrd="0" presId="urn:microsoft.com/office/officeart/2005/8/layout/default"/>
    <dgm:cxn modelId="{C896AD1E-9862-47CC-B19A-ABBBD4F4F53D}" type="presParOf" srcId="{B8AC02FF-4C69-4ACE-BD66-A15791712377}" destId="{836D1F10-82C3-4210-A8F7-5EAAE1FEA898}" srcOrd="7" destOrd="0" presId="urn:microsoft.com/office/officeart/2005/8/layout/default"/>
    <dgm:cxn modelId="{F2E88ECB-B767-47EC-BD26-01AFF0CFBE4D}" type="presParOf" srcId="{B8AC02FF-4C69-4ACE-BD66-A15791712377}" destId="{A0110DC0-84D3-45FF-910E-ADA80CA4DEB0}" srcOrd="8" destOrd="0" presId="urn:microsoft.com/office/officeart/2005/8/layout/default"/>
    <dgm:cxn modelId="{BB8E562D-4E83-4AB7-A47B-47531BB08C0E}" type="presParOf" srcId="{B8AC02FF-4C69-4ACE-BD66-A15791712377}" destId="{94EB1A5C-A428-47CE-907A-E2B4650B84AB}" srcOrd="9" destOrd="0" presId="urn:microsoft.com/office/officeart/2005/8/layout/default"/>
    <dgm:cxn modelId="{75526435-E994-428D-A9AA-B7FFE8B8D7C8}" type="presParOf" srcId="{B8AC02FF-4C69-4ACE-BD66-A15791712377}" destId="{B89F4609-CBEF-42EA-AC58-6D88D3010A9D}" srcOrd="10" destOrd="0" presId="urn:microsoft.com/office/officeart/2005/8/layout/default"/>
    <dgm:cxn modelId="{2BC347E6-328B-4C42-AC36-CB63384FCECF}" type="presParOf" srcId="{B8AC02FF-4C69-4ACE-BD66-A15791712377}" destId="{643923C5-8ABC-4A08-B6E6-9FE0B96169FA}" srcOrd="11" destOrd="0" presId="urn:microsoft.com/office/officeart/2005/8/layout/default"/>
    <dgm:cxn modelId="{890F049C-4099-4BC6-8C19-938E7C0FDB36}" type="presParOf" srcId="{B8AC02FF-4C69-4ACE-BD66-A15791712377}" destId="{6E186AA4-D9A0-4630-BE42-A8D03AE61397}" srcOrd="12" destOrd="0" presId="urn:microsoft.com/office/officeart/2005/8/layout/default"/>
    <dgm:cxn modelId="{00F66DEE-CA83-482B-8083-AD3BDEC5ED8F}" type="presParOf" srcId="{B8AC02FF-4C69-4ACE-BD66-A15791712377}" destId="{2C59D817-6137-41FC-8260-C7CD969963DF}" srcOrd="13" destOrd="0" presId="urn:microsoft.com/office/officeart/2005/8/layout/default"/>
    <dgm:cxn modelId="{11D835E8-0CBF-45A0-82FF-0F5E47DCF841}" type="presParOf" srcId="{B8AC02FF-4C69-4ACE-BD66-A15791712377}" destId="{EF8C8040-B63F-4BC6-B707-1BFC06A6688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3AC8D-459B-4417-BBB2-BBAD7944B43B}">
      <dsp:nvSpPr>
        <dsp:cNvPr id="0" name=""/>
        <dsp:cNvSpPr/>
      </dsp:nvSpPr>
      <dsp:spPr>
        <a:xfrm>
          <a:off x="885698" y="0"/>
          <a:ext cx="10037915" cy="16619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3C0C1-B463-4EF5-8F4F-24DA6123B0A2}">
      <dsp:nvSpPr>
        <dsp:cNvPr id="0" name=""/>
        <dsp:cNvSpPr/>
      </dsp:nvSpPr>
      <dsp:spPr>
        <a:xfrm>
          <a:off x="3243"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 maintenance</a:t>
          </a:r>
        </a:p>
      </dsp:txBody>
      <dsp:txXfrm>
        <a:off x="35696" y="531050"/>
        <a:ext cx="1823545" cy="599891"/>
      </dsp:txXfrm>
    </dsp:sp>
    <dsp:sp modelId="{2FBF5F01-5A49-421B-89CA-1128C497B222}">
      <dsp:nvSpPr>
        <dsp:cNvPr id="0" name=""/>
        <dsp:cNvSpPr/>
      </dsp:nvSpPr>
      <dsp:spPr>
        <a:xfrm>
          <a:off x="1986118"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Less implementation time</a:t>
          </a:r>
        </a:p>
      </dsp:txBody>
      <dsp:txXfrm>
        <a:off x="2018571" y="531050"/>
        <a:ext cx="1823545" cy="599891"/>
      </dsp:txXfrm>
    </dsp:sp>
    <dsp:sp modelId="{3A035570-89E5-4C59-8812-8425B30D3C4C}">
      <dsp:nvSpPr>
        <dsp:cNvPr id="0" name=""/>
        <dsp:cNvSpPr/>
      </dsp:nvSpPr>
      <dsp:spPr>
        <a:xfrm>
          <a:off x="3968992"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Rolling software updates</a:t>
          </a:r>
        </a:p>
      </dsp:txBody>
      <dsp:txXfrm>
        <a:off x="4001445" y="531050"/>
        <a:ext cx="1823545" cy="599891"/>
      </dsp:txXfrm>
    </dsp:sp>
    <dsp:sp modelId="{A04E3AE7-4E6E-4C8F-93F5-408D857275D4}">
      <dsp:nvSpPr>
        <dsp:cNvPr id="0" name=""/>
        <dsp:cNvSpPr/>
      </dsp:nvSpPr>
      <dsp:spPr>
        <a:xfrm>
          <a:off x="5951867"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Tenant Isolation </a:t>
          </a:r>
        </a:p>
      </dsp:txBody>
      <dsp:txXfrm>
        <a:off x="5984320" y="531050"/>
        <a:ext cx="1823545" cy="599891"/>
      </dsp:txXfrm>
    </dsp:sp>
    <dsp:sp modelId="{130C25FD-EBA6-4419-8A97-E8A11CD5BC1F}">
      <dsp:nvSpPr>
        <dsp:cNvPr id="0" name=""/>
        <dsp:cNvSpPr/>
      </dsp:nvSpPr>
      <dsp:spPr>
        <a:xfrm>
          <a:off x="7934741"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Light weight nature of CPI may be used in future for mobile based communication</a:t>
          </a:r>
        </a:p>
      </dsp:txBody>
      <dsp:txXfrm>
        <a:off x="7967194" y="531050"/>
        <a:ext cx="1823545" cy="599891"/>
      </dsp:txXfrm>
    </dsp:sp>
    <dsp:sp modelId="{8EEDD33E-8987-45B9-8C88-CC3C59F15C5C}">
      <dsp:nvSpPr>
        <dsp:cNvPr id="0" name=""/>
        <dsp:cNvSpPr/>
      </dsp:nvSpPr>
      <dsp:spPr>
        <a:xfrm>
          <a:off x="9917616" y="498597"/>
          <a:ext cx="1888451" cy="6647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Migration from SAP PI to SAP CPI</a:t>
          </a:r>
        </a:p>
      </dsp:txBody>
      <dsp:txXfrm>
        <a:off x="9950069" y="531050"/>
        <a:ext cx="1823545" cy="599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7C3CB-427D-4784-9388-94C94496870B}">
      <dsp:nvSpPr>
        <dsp:cNvPr id="0" name=""/>
        <dsp:cNvSpPr/>
      </dsp:nvSpPr>
      <dsp:spPr>
        <a:xfrm>
          <a:off x="601133"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Cost</a:t>
          </a:r>
        </a:p>
      </dsp:txBody>
      <dsp:txXfrm>
        <a:off x="601133" y="1124"/>
        <a:ext cx="1631853" cy="979111"/>
      </dsp:txXfrm>
    </dsp:sp>
    <dsp:sp modelId="{6D28D6E8-C37D-4110-B1EC-B98042DFB4E9}">
      <dsp:nvSpPr>
        <dsp:cNvPr id="0" name=""/>
        <dsp:cNvSpPr/>
      </dsp:nvSpPr>
      <dsp:spPr>
        <a:xfrm>
          <a:off x="2396171"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Availability </a:t>
          </a:r>
        </a:p>
      </dsp:txBody>
      <dsp:txXfrm>
        <a:off x="2396171" y="1124"/>
        <a:ext cx="1631853" cy="979111"/>
      </dsp:txXfrm>
    </dsp:sp>
    <dsp:sp modelId="{7932D65F-8E7C-46FE-ABA3-151E1D5CD209}">
      <dsp:nvSpPr>
        <dsp:cNvPr id="0" name=""/>
        <dsp:cNvSpPr/>
      </dsp:nvSpPr>
      <dsp:spPr>
        <a:xfrm>
          <a:off x="4191210"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Prepackage</a:t>
          </a:r>
        </a:p>
      </dsp:txBody>
      <dsp:txXfrm>
        <a:off x="4191210" y="1124"/>
        <a:ext cx="1631853" cy="979111"/>
      </dsp:txXfrm>
    </dsp:sp>
    <dsp:sp modelId="{19C16E7A-AFC6-4100-B763-5A8A95F84865}">
      <dsp:nvSpPr>
        <dsp:cNvPr id="0" name=""/>
        <dsp:cNvSpPr/>
      </dsp:nvSpPr>
      <dsp:spPr>
        <a:xfrm>
          <a:off x="5986248"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Support</a:t>
          </a:r>
        </a:p>
      </dsp:txBody>
      <dsp:txXfrm>
        <a:off x="5986248" y="1124"/>
        <a:ext cx="1631853" cy="979111"/>
      </dsp:txXfrm>
    </dsp:sp>
    <dsp:sp modelId="{FAA884F3-58B6-42DB-A8DC-577510ED9C64}">
      <dsp:nvSpPr>
        <dsp:cNvPr id="0" name=""/>
        <dsp:cNvSpPr/>
      </dsp:nvSpPr>
      <dsp:spPr>
        <a:xfrm>
          <a:off x="7781287"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innovation</a:t>
          </a:r>
        </a:p>
      </dsp:txBody>
      <dsp:txXfrm>
        <a:off x="7781287" y="1124"/>
        <a:ext cx="1631853" cy="979111"/>
      </dsp:txXfrm>
    </dsp:sp>
    <dsp:sp modelId="{FD4C476F-0238-4165-8FA4-9893D0717BB9}">
      <dsp:nvSpPr>
        <dsp:cNvPr id="0" name=""/>
        <dsp:cNvSpPr/>
      </dsp:nvSpPr>
      <dsp:spPr>
        <a:xfrm>
          <a:off x="9576325" y="1124"/>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setup</a:t>
          </a:r>
        </a:p>
      </dsp:txBody>
      <dsp:txXfrm>
        <a:off x="9576325" y="1124"/>
        <a:ext cx="1631853" cy="979111"/>
      </dsp:txXfrm>
    </dsp:sp>
    <dsp:sp modelId="{DA2E6DC1-B431-496A-A7A7-5A2D7F033156}">
      <dsp:nvSpPr>
        <dsp:cNvPr id="0" name=""/>
        <dsp:cNvSpPr/>
      </dsp:nvSpPr>
      <dsp:spPr>
        <a:xfrm>
          <a:off x="601133"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System Support</a:t>
          </a:r>
        </a:p>
      </dsp:txBody>
      <dsp:txXfrm>
        <a:off x="601133" y="1143421"/>
        <a:ext cx="1631853" cy="979111"/>
      </dsp:txXfrm>
    </dsp:sp>
    <dsp:sp modelId="{0D67BCDC-6B14-4D89-8622-AD70F98CC4A6}">
      <dsp:nvSpPr>
        <dsp:cNvPr id="0" name=""/>
        <dsp:cNvSpPr/>
      </dsp:nvSpPr>
      <dsp:spPr>
        <a:xfrm>
          <a:off x="2396171"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Latest updates</a:t>
          </a:r>
        </a:p>
      </dsp:txBody>
      <dsp:txXfrm>
        <a:off x="2396171" y="1143421"/>
        <a:ext cx="1631853" cy="979111"/>
      </dsp:txXfrm>
    </dsp:sp>
    <dsp:sp modelId="{3B20B102-572A-4D10-8E9C-92D485926FB2}">
      <dsp:nvSpPr>
        <dsp:cNvPr id="0" name=""/>
        <dsp:cNvSpPr/>
      </dsp:nvSpPr>
      <dsp:spPr>
        <a:xfrm>
          <a:off x="4191210"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Monitoring</a:t>
          </a:r>
        </a:p>
      </dsp:txBody>
      <dsp:txXfrm>
        <a:off x="4191210" y="1143421"/>
        <a:ext cx="1631853" cy="979111"/>
      </dsp:txXfrm>
    </dsp:sp>
    <dsp:sp modelId="{0769C560-5D3B-4283-8259-6E6FB88AE69B}">
      <dsp:nvSpPr>
        <dsp:cNvPr id="0" name=""/>
        <dsp:cNvSpPr/>
      </dsp:nvSpPr>
      <dsp:spPr>
        <a:xfrm>
          <a:off x="5986248"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storage</a:t>
          </a:r>
        </a:p>
      </dsp:txBody>
      <dsp:txXfrm>
        <a:off x="5986248" y="1143421"/>
        <a:ext cx="1631853" cy="979111"/>
      </dsp:txXfrm>
    </dsp:sp>
    <dsp:sp modelId="{88D2376B-FD5F-47E2-8307-90DB83691C7D}">
      <dsp:nvSpPr>
        <dsp:cNvPr id="0" name=""/>
        <dsp:cNvSpPr/>
      </dsp:nvSpPr>
      <dsp:spPr>
        <a:xfrm>
          <a:off x="7781287"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Adapters</a:t>
          </a:r>
        </a:p>
      </dsp:txBody>
      <dsp:txXfrm>
        <a:off x="7781287" y="1143421"/>
        <a:ext cx="1631853" cy="979111"/>
      </dsp:txXfrm>
    </dsp:sp>
    <dsp:sp modelId="{33354302-5B0B-47E0-88F8-B3426239F9C4}">
      <dsp:nvSpPr>
        <dsp:cNvPr id="0" name=""/>
        <dsp:cNvSpPr/>
      </dsp:nvSpPr>
      <dsp:spPr>
        <a:xfrm>
          <a:off x="9576325" y="1143421"/>
          <a:ext cx="1631853" cy="979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connectivity</a:t>
          </a:r>
        </a:p>
      </dsp:txBody>
      <dsp:txXfrm>
        <a:off x="9576325" y="1143421"/>
        <a:ext cx="1631853" cy="979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AFC6F-8179-4AA3-97B7-5314C71BDD4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2F661-4589-4290-ABCE-EEB7BE3670F6}">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SAP Integration Suite connects and contextualizes processes and data while enabling new content-rich applications to be assembled faster with less dependence on IT. Pre-built integration packs along with existing investments can be composed to deliver new outcomes with less involvement by integration experts</a:t>
          </a:r>
        </a:p>
      </dsp:txBody>
      <dsp:txXfrm>
        <a:off x="696297" y="538547"/>
        <a:ext cx="4171627" cy="2590157"/>
      </dsp:txXfrm>
    </dsp:sp>
    <dsp:sp modelId="{7FAD7E51-032C-4221-82C1-D32A169063A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7CDED-E185-4FD8-A998-A1AD2167DD9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This service runs in the SAP BTP, Cloud Foundry environment.</a:t>
          </a:r>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58A34-EFFA-421B-A0C2-7CE928B7FAC9}">
      <dsp:nvSpPr>
        <dsp:cNvPr id="0" name=""/>
        <dsp:cNvSpPr/>
      </dsp:nvSpPr>
      <dsp:spPr>
        <a:xfrm>
          <a:off x="0" y="294811"/>
          <a:ext cx="6245265"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1" kern="1200"/>
            <a:t>Features</a:t>
          </a:r>
          <a:r>
            <a:rPr lang="en-IN" sz="2700" kern="1200"/>
            <a:t>:</a:t>
          </a:r>
          <a:endParaRPr lang="en-US" sz="2700" kern="1200"/>
        </a:p>
      </dsp:txBody>
      <dsp:txXfrm>
        <a:off x="31613" y="326424"/>
        <a:ext cx="6182039" cy="584369"/>
      </dsp:txXfrm>
    </dsp:sp>
    <dsp:sp modelId="{A579F2F5-1E2F-466D-A748-7FF47078F6CC}">
      <dsp:nvSpPr>
        <dsp:cNvPr id="0" name=""/>
        <dsp:cNvSpPr/>
      </dsp:nvSpPr>
      <dsp:spPr>
        <a:xfrm>
          <a:off x="0" y="1020166"/>
          <a:ext cx="6245265" cy="647595"/>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and operate integration scenarios</a:t>
          </a:r>
        </a:p>
      </dsp:txBody>
      <dsp:txXfrm>
        <a:off x="31613" y="1051779"/>
        <a:ext cx="6182039" cy="584369"/>
      </dsp:txXfrm>
    </dsp:sp>
    <dsp:sp modelId="{A04115FA-3438-4574-ADDD-73DF5F6973EF}">
      <dsp:nvSpPr>
        <dsp:cNvPr id="0" name=""/>
        <dsp:cNvSpPr/>
      </dsp:nvSpPr>
      <dsp:spPr>
        <a:xfrm>
          <a:off x="0" y="1745521"/>
          <a:ext cx="6245265" cy="64759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Design, develop, and manage APIs</a:t>
          </a:r>
        </a:p>
      </dsp:txBody>
      <dsp:txXfrm>
        <a:off x="31613" y="1777134"/>
        <a:ext cx="6182039" cy="584369"/>
      </dsp:txXfrm>
    </dsp:sp>
    <dsp:sp modelId="{318BF322-802F-4230-B870-D87E24A5E08E}">
      <dsp:nvSpPr>
        <dsp:cNvPr id="0" name=""/>
        <dsp:cNvSpPr/>
      </dsp:nvSpPr>
      <dsp:spPr>
        <a:xfrm>
          <a:off x="0" y="2470876"/>
          <a:ext cx="6245265"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Enable connectivity of applications</a:t>
          </a:r>
        </a:p>
      </dsp:txBody>
      <dsp:txXfrm>
        <a:off x="31613" y="2502489"/>
        <a:ext cx="6182039" cy="584369"/>
      </dsp:txXfrm>
    </dsp:sp>
    <dsp:sp modelId="{12DDF1E9-4C5D-42E2-A14A-657CA77EE60B}">
      <dsp:nvSpPr>
        <dsp:cNvPr id="0" name=""/>
        <dsp:cNvSpPr/>
      </dsp:nvSpPr>
      <dsp:spPr>
        <a:xfrm>
          <a:off x="0" y="3196231"/>
          <a:ext cx="6245265" cy="64759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Use integration packs</a:t>
          </a:r>
        </a:p>
      </dsp:txBody>
      <dsp:txXfrm>
        <a:off x="31613" y="3227844"/>
        <a:ext cx="6182039" cy="584369"/>
      </dsp:txXfrm>
    </dsp:sp>
    <dsp:sp modelId="{17934D1B-FE04-4073-88F7-22318557927C}">
      <dsp:nvSpPr>
        <dsp:cNvPr id="0" name=""/>
        <dsp:cNvSpPr/>
      </dsp:nvSpPr>
      <dsp:spPr>
        <a:xfrm>
          <a:off x="0" y="3921586"/>
          <a:ext cx="6245265" cy="647595"/>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Simplify mapping implementation</a:t>
          </a:r>
        </a:p>
      </dsp:txBody>
      <dsp:txXfrm>
        <a:off x="31613" y="3953199"/>
        <a:ext cx="6182039" cy="584369"/>
      </dsp:txXfrm>
    </dsp:sp>
    <dsp:sp modelId="{6325909E-3217-402F-B951-13FA57D4985C}">
      <dsp:nvSpPr>
        <dsp:cNvPr id="0" name=""/>
        <dsp:cNvSpPr/>
      </dsp:nvSpPr>
      <dsp:spPr>
        <a:xfrm>
          <a:off x="0" y="4646941"/>
          <a:ext cx="6245265"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Manage integrations with trading partners</a:t>
          </a:r>
        </a:p>
      </dsp:txBody>
      <dsp:txXfrm>
        <a:off x="31613" y="4678554"/>
        <a:ext cx="6182039" cy="58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45171-17FA-4BA8-BD02-F63D0F6EAD1E}">
      <dsp:nvSpPr>
        <dsp:cNvPr id="0" name=""/>
        <dsp:cNvSpPr/>
      </dsp:nvSpPr>
      <dsp:spPr>
        <a:xfrm>
          <a:off x="0" y="158681"/>
          <a:ext cx="6245265" cy="7210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Capabilities</a:t>
          </a:r>
          <a:endParaRPr lang="en-US" sz="1300" kern="1200"/>
        </a:p>
      </dsp:txBody>
      <dsp:txXfrm>
        <a:off x="35199" y="193880"/>
        <a:ext cx="6174867" cy="650651"/>
      </dsp:txXfrm>
    </dsp:sp>
    <dsp:sp modelId="{4B96A26B-831E-4986-8454-8B14826023AB}">
      <dsp:nvSpPr>
        <dsp:cNvPr id="0" name=""/>
        <dsp:cNvSpPr/>
      </dsp:nvSpPr>
      <dsp:spPr>
        <a:xfrm>
          <a:off x="0" y="917170"/>
          <a:ext cx="6245265" cy="721049"/>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1"/>
            </a:rPr>
            <a:t>Cloud Integration</a:t>
          </a:r>
          <a:r>
            <a:rPr lang="en-IN" sz="1300" kern="1200"/>
            <a:t>- </a:t>
          </a:r>
          <a:r>
            <a:rPr lang="en-US" sz="1300" kern="1200"/>
            <a:t>Integrate SAP and non-SAP, cloud, and on-premise applications and process messages in real-time scenarios spanning different companies, organizations, or departments within one organization</a:t>
          </a:r>
        </a:p>
      </dsp:txBody>
      <dsp:txXfrm>
        <a:off x="35199" y="952369"/>
        <a:ext cx="6174867" cy="650651"/>
      </dsp:txXfrm>
    </dsp:sp>
    <dsp:sp modelId="{15CD6DAA-F77E-4DA1-8E52-AA3965BA95B1}">
      <dsp:nvSpPr>
        <dsp:cNvPr id="0" name=""/>
        <dsp:cNvSpPr/>
      </dsp:nvSpPr>
      <dsp:spPr>
        <a:xfrm>
          <a:off x="0" y="1675659"/>
          <a:ext cx="6245265" cy="72104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2"/>
            </a:rPr>
            <a:t>API Management</a:t>
          </a:r>
          <a:endParaRPr lang="en-US" sz="1300" kern="1200"/>
        </a:p>
      </dsp:txBody>
      <dsp:txXfrm>
        <a:off x="35199" y="1710858"/>
        <a:ext cx="6174867" cy="650651"/>
      </dsp:txXfrm>
    </dsp:sp>
    <dsp:sp modelId="{7D45AB3E-95F6-4653-BCA6-E4D952E58E04}">
      <dsp:nvSpPr>
        <dsp:cNvPr id="0" name=""/>
        <dsp:cNvSpPr/>
      </dsp:nvSpPr>
      <dsp:spPr>
        <a:xfrm>
          <a:off x="0" y="2434148"/>
          <a:ext cx="6245265" cy="72104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hlinkClick xmlns:r="http://schemas.openxmlformats.org/officeDocument/2006/relationships" r:id="rId3"/>
            </a:rPr>
            <a:t>Open Connectors</a:t>
          </a:r>
          <a:endParaRPr lang="en-US" sz="1300" kern="1200"/>
        </a:p>
      </dsp:txBody>
      <dsp:txXfrm>
        <a:off x="35199" y="2469347"/>
        <a:ext cx="6174867" cy="650651"/>
      </dsp:txXfrm>
    </dsp:sp>
    <dsp:sp modelId="{3C1A161F-FA15-43BB-96A9-FC78A67EB8D3}">
      <dsp:nvSpPr>
        <dsp:cNvPr id="0" name=""/>
        <dsp:cNvSpPr/>
      </dsp:nvSpPr>
      <dsp:spPr>
        <a:xfrm>
          <a:off x="0" y="3192638"/>
          <a:ext cx="6245265" cy="72104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4"/>
            </a:rPr>
            <a:t>ntegration Advisor</a:t>
          </a:r>
          <a:endParaRPr lang="en-US" sz="1300" kern="1200"/>
        </a:p>
      </dsp:txBody>
      <dsp:txXfrm>
        <a:off x="35199" y="3227837"/>
        <a:ext cx="6174867" cy="650651"/>
      </dsp:txXfrm>
    </dsp:sp>
    <dsp:sp modelId="{49DB6FBB-151C-4A9F-818A-9055E25685CD}">
      <dsp:nvSpPr>
        <dsp:cNvPr id="0" name=""/>
        <dsp:cNvSpPr/>
      </dsp:nvSpPr>
      <dsp:spPr>
        <a:xfrm>
          <a:off x="0" y="3951127"/>
          <a:ext cx="6245265" cy="721049"/>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hlinkClick xmlns:r="http://schemas.openxmlformats.org/officeDocument/2006/relationships" r:id="rId5"/>
            </a:rPr>
            <a:t>Trading Partner Management</a:t>
          </a:r>
          <a:endParaRPr lang="en-US" sz="1300" kern="1200"/>
        </a:p>
      </dsp:txBody>
      <dsp:txXfrm>
        <a:off x="35199" y="3986326"/>
        <a:ext cx="6174867" cy="650651"/>
      </dsp:txXfrm>
    </dsp:sp>
    <dsp:sp modelId="{0AC21175-69BD-42C6-9CE3-17EC4AFBDE85}">
      <dsp:nvSpPr>
        <dsp:cNvPr id="0" name=""/>
        <dsp:cNvSpPr/>
      </dsp:nvSpPr>
      <dsp:spPr>
        <a:xfrm>
          <a:off x="0" y="4709616"/>
          <a:ext cx="6245265" cy="7210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u="sng" kern="1200"/>
            <a:t>I</a:t>
          </a:r>
          <a:r>
            <a:rPr lang="en-IN" sz="1300" kern="1200">
              <a:hlinkClick xmlns:r="http://schemas.openxmlformats.org/officeDocument/2006/relationships" r:id="rId6"/>
            </a:rPr>
            <a:t>ntegration Assessment</a:t>
          </a:r>
          <a:endParaRPr lang="en-US" sz="1300" kern="1200"/>
        </a:p>
      </dsp:txBody>
      <dsp:txXfrm>
        <a:off x="35199" y="4744815"/>
        <a:ext cx="6174867" cy="6506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A8C9C-92A4-4BBF-A367-C62568CBA02B}">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6D554-5657-4364-823F-E7E69AA8FEE4}">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Support end-to-end process integration through the exchange of messages.</a:t>
          </a:r>
        </a:p>
      </dsp:txBody>
      <dsp:txXfrm>
        <a:off x="378614" y="886531"/>
        <a:ext cx="2810360" cy="1744948"/>
      </dsp:txXfrm>
    </dsp:sp>
    <dsp:sp modelId="{039483B8-BBCB-4B87-AE55-E253448A0FFC}">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9A225-7415-4EE7-999A-3AA9612AF14B}">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SAP Cloud Integration helps you to connect cloud and on-premise applications with other SAP and non-SAP cloud and on-premise applications.</a:t>
          </a:r>
        </a:p>
      </dsp:txBody>
      <dsp:txXfrm>
        <a:off x="3946203" y="886531"/>
        <a:ext cx="2810360" cy="1744948"/>
      </dsp:txXfrm>
    </dsp:sp>
    <dsp:sp modelId="{B0CAC9C7-9055-447A-827D-D85759AFAFA1}">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5D2E3-C264-46AB-B883-9EDF0963BE3C}">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This service has the capabilities to process messages in real-time scenarios spanning different companies, organizations, or departments within one organization.</a:t>
          </a:r>
        </a:p>
      </dsp:txBody>
      <dsp:txXfrm>
        <a:off x="7513791" y="886531"/>
        <a:ext cx="2810360" cy="1744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0C4E8-67F8-4330-9F88-6E3B73650DA1}">
      <dsp:nvSpPr>
        <dsp:cNvPr id="0" name=""/>
        <dsp:cNvSpPr/>
      </dsp:nvSpPr>
      <dsp:spPr>
        <a:xfrm>
          <a:off x="3040" y="37036"/>
          <a:ext cx="2412176" cy="14473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Implement diverse scenarios</a:t>
          </a:r>
          <a:endParaRPr lang="en-US" sz="2300" kern="1200" dirty="0"/>
        </a:p>
      </dsp:txBody>
      <dsp:txXfrm>
        <a:off x="3040" y="37036"/>
        <a:ext cx="2412176" cy="1447305"/>
      </dsp:txXfrm>
    </dsp:sp>
    <dsp:sp modelId="{61258A5A-5B2C-4ADF-8952-6EA3C1523DE1}">
      <dsp:nvSpPr>
        <dsp:cNvPr id="0" name=""/>
        <dsp:cNvSpPr/>
      </dsp:nvSpPr>
      <dsp:spPr>
        <a:xfrm>
          <a:off x="2656434" y="37036"/>
          <a:ext cx="2412176" cy="1447305"/>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Connect to multiple endpoints</a:t>
          </a:r>
          <a:endParaRPr lang="en-US" sz="2300" kern="1200"/>
        </a:p>
      </dsp:txBody>
      <dsp:txXfrm>
        <a:off x="2656434" y="37036"/>
        <a:ext cx="2412176" cy="1447305"/>
      </dsp:txXfrm>
    </dsp:sp>
    <dsp:sp modelId="{49E89D44-CFA0-4CA4-99FD-899B9DFE44FC}">
      <dsp:nvSpPr>
        <dsp:cNvPr id="0" name=""/>
        <dsp:cNvSpPr/>
      </dsp:nvSpPr>
      <dsp:spPr>
        <a:xfrm>
          <a:off x="5309828" y="37036"/>
          <a:ext cx="2412176" cy="1447305"/>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Customize SAP integration scenarios</a:t>
          </a:r>
          <a:endParaRPr lang="en-US" sz="2300" kern="1200"/>
        </a:p>
      </dsp:txBody>
      <dsp:txXfrm>
        <a:off x="5309828" y="37036"/>
        <a:ext cx="2412176" cy="1447305"/>
      </dsp:txXfrm>
    </dsp:sp>
    <dsp:sp modelId="{3DB85688-499C-4CA7-96EC-1E1EE2FC4D01}">
      <dsp:nvSpPr>
        <dsp:cNvPr id="0" name=""/>
        <dsp:cNvSpPr/>
      </dsp:nvSpPr>
      <dsp:spPr>
        <a:xfrm>
          <a:off x="7963222" y="37036"/>
          <a:ext cx="2412176" cy="1447305"/>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Develop custom adapters</a:t>
          </a:r>
          <a:endParaRPr lang="en-US" sz="2300" kern="1200"/>
        </a:p>
      </dsp:txBody>
      <dsp:txXfrm>
        <a:off x="7963222" y="37036"/>
        <a:ext cx="2412176" cy="1447305"/>
      </dsp:txXfrm>
    </dsp:sp>
    <dsp:sp modelId="{A0110DC0-84D3-45FF-910E-ADA80CA4DEB0}">
      <dsp:nvSpPr>
        <dsp:cNvPr id="0" name=""/>
        <dsp:cNvSpPr/>
      </dsp:nvSpPr>
      <dsp:spPr>
        <a:xfrm>
          <a:off x="3040" y="1725559"/>
          <a:ext cx="2412176" cy="1447305"/>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Access public APIs</a:t>
          </a:r>
          <a:endParaRPr lang="en-US" sz="2300" kern="1200"/>
        </a:p>
      </dsp:txBody>
      <dsp:txXfrm>
        <a:off x="3040" y="1725559"/>
        <a:ext cx="2412176" cy="1447305"/>
      </dsp:txXfrm>
    </dsp:sp>
    <dsp:sp modelId="{B89F4609-CBEF-42EA-AC58-6D88D3010A9D}">
      <dsp:nvSpPr>
        <dsp:cNvPr id="0" name=""/>
        <dsp:cNvSpPr/>
      </dsp:nvSpPr>
      <dsp:spPr>
        <a:xfrm>
          <a:off x="2656434" y="1725559"/>
          <a:ext cx="2412176" cy="1447305"/>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Set up secure and reliable communication</a:t>
          </a:r>
          <a:endParaRPr lang="en-US" sz="2300" kern="1200"/>
        </a:p>
      </dsp:txBody>
      <dsp:txXfrm>
        <a:off x="2656434" y="1725559"/>
        <a:ext cx="2412176" cy="1447305"/>
      </dsp:txXfrm>
    </dsp:sp>
    <dsp:sp modelId="{6E186AA4-D9A0-4630-BE42-A8D03AE61397}">
      <dsp:nvSpPr>
        <dsp:cNvPr id="0" name=""/>
        <dsp:cNvSpPr/>
      </dsp:nvSpPr>
      <dsp:spPr>
        <a:xfrm>
          <a:off x="5309828" y="1725559"/>
          <a:ext cx="2412176" cy="1447305"/>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Implement various communication modes</a:t>
          </a:r>
          <a:endParaRPr lang="en-US" sz="2300" kern="1200"/>
        </a:p>
      </dsp:txBody>
      <dsp:txXfrm>
        <a:off x="5309828" y="1725559"/>
        <a:ext cx="2412176" cy="1447305"/>
      </dsp:txXfrm>
    </dsp:sp>
    <dsp:sp modelId="{EF8C8040-B63F-4BC6-B707-1BFC06A6688B}">
      <dsp:nvSpPr>
        <dsp:cNvPr id="0" name=""/>
        <dsp:cNvSpPr/>
      </dsp:nvSpPr>
      <dsp:spPr>
        <a:xfrm>
          <a:off x="7963222" y="1725559"/>
          <a:ext cx="2412176" cy="14473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Integrate with SAP Process Orchestration</a:t>
          </a:r>
          <a:endParaRPr lang="en-US" sz="2300" kern="1200"/>
        </a:p>
      </dsp:txBody>
      <dsp:txXfrm>
        <a:off x="7963222" y="1725559"/>
        <a:ext cx="2412176" cy="14473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4:41:23.075"/>
    </inkml:context>
    <inkml:brush xml:id="br0">
      <inkml:brushProperty name="width" value="0.05292" units="cm"/>
      <inkml:brushProperty name="height" value="0.05292" units="cm"/>
      <inkml:brushProperty name="color" value="#FF0000"/>
    </inkml:brush>
  </inkml:definitions>
  <inkml:trace contextRef="#ctx0" brushRef="#br0">5168 13582 0,'18'0'78,"-18"-18"-47,0 36 0,-18 0-15,18-1-1,-17 18-15,17-17 16,0 17-16,-18 36 16,18 17-1,0-35 1,0-35 0,18-18 15,-1-53-16,1-53 1,17-18 0,-17 36-1,17 0 1,-17 53 0,17 35-1,-17 35 1,17 18-1,-18 35 1,-17 0 0,0-35-1,-17-17-15,17-1 16,0 0 15,0-17-15,17-71-1,19-18 1,17-70 0,0 35-1,-18 53 1,0 89 0,-35 17-1,0 35 1,18 18-1,-18 0 1,0-71 0,0 18-1</inkml:trace>
  <inkml:trace contextRef="#ctx0" brushRef="#br0" timeOffset="700.97">5821 13600 0,'0'0'0,"0"-18"16,17 36 15,-17-1-31,0 1 15,18 17-15,-18 18 16,0 18 0,-18-1-1,1-17 1,17-35 15,-18-1-15,18-52-1,18-35 1,-1-72 0,19 54-1,-1-35 1,18 70 0,17 35-1,-17 71 1,-17 0-1,-19 18 1,-52 17 0,-18-18-1,0-52 1,0-18 15,53-18-15,0 1-1,36-1 1,-19 36 0,36 17-1,0 0 1,18 18 0,-36-18-1,18-17 1,-18 0-1,-17-18-15</inkml:trace>
  <inkml:trace contextRef="#ctx0" brushRef="#br0" timeOffset="1218.24">6421 13511 0,'0'0'0,"-89"-35"16,72 35-1,-1 0 1,53 0 0,54 0-1,34 0 1,-35 0-1,-70 0 1,-1 18 0,-52-1-1,0-17 1,0 0 0,17 0-1,0 0 1,-17 0-1,17 0 1,18 18 0,18-18-1,0 35 1,-18 36 0,0 35-1,0-53 1,0 52-1,0-52 1,-18-35 0</inkml:trace>
  <inkml:trace contextRef="#ctx0" brushRef="#br0" timeOffset="5836.55">7338 13176 0,'0'0'0,"17"-35"16,19 35-1,-36-18 1,0 36-1,-36 0 1,1 52 0,-35 36-1,34 35 17,36-53-17,0-52-15,0 52 16,36 0-1,-19-35 1</inkml:trace>
  <inkml:trace contextRef="#ctx0" brushRef="#br0" timeOffset="7169.84">7602 13317 0,'0'0'0,"18"0"62,-18 18-15,0 0-47,0-1 16,0 19-16,0-1 16,0 35-1,-18-34 1,18-19-16,0 1 15,-17-18 1,17-35 0,0-54 15,0 19-15,0-54-1,35 36 1,36 35-1,17 36 1,-53 34 0,0 19-1,-35 17 1,-35 17 0,0-35-1,-18-17 1,18 0-1,52-18 32,1 0-31,-1 0 0,54 17-1,-18 19 1,-18-1-1,-35 0 1,-35 18 0,-53-35-1,35-18 1,35 0-16,-35 0 16,18-36-1,17 1 1</inkml:trace>
  <inkml:trace contextRef="#ctx0" brushRef="#br0" timeOffset="7703.96">8043 13264 0,'-35'-17'16,"35"34"15,18 1-15,-18 0-16,0 52 15,0-34 1,0-1-16,-18 0 15,18 0 1,-18-17 0,18-36 15,-17-17-15,34-53-1,1-18 1,35 18-1,0 35 1,-18 53 0,-17 35-1,-1 53 1,1 1 0,-18-1-1,0-53 1,-18 18-1</inkml:trace>
  <inkml:trace contextRef="#ctx0" brushRef="#br0" timeOffset="7887.15">8026 13388 0,'0'0'0,"-18"0"16,18-18-1,18 18 1,17 0 0,36 0-1,-19 0 1,-34 0-16</inkml:trace>
  <inkml:trace contextRef="#ctx0" brushRef="#br0" timeOffset="8337.44">8449 13247 0,'0'0'0,"0"-18"0,0 1 15,0-1-15,0 0 16,0-17 0,-18 35-1,1 0 1,-19 18 0,1 17-1,18 0 1,17-17-1,17-1-15,18 19 16,36-1 15,-18 0-15,-18-17 0,-17 0-1,-53 17 1,-36-18-1,0 1 1,36-18-16</inkml:trace>
  <inkml:trace contextRef="#ctx0" brushRef="#br0" timeOffset="9689.84">8819 13423 0,'0'0'0,"0"-17"16,18 17 15,-18 17-15,0 1 0,0-1-16,-35 36 15,0 18 1,-1-18-1</inkml:trace>
  <inkml:trace contextRef="#ctx0" brushRef="#br0" timeOffset="10139.99">9084 13264 0,'0'0'0,"0"-35"16,18 0 0,-18 17-1,17 18 1,-17 18-1,0 17 1,0-17-16,0 35 16,0 17-1,-17 1 1,-1-18 0</inkml:trace>
  <inkml:trace contextRef="#ctx0" brushRef="#br0" timeOffset="10506.6">9102 13388 0,'0'0'0,"17"-18"16,1 18 0,0-17-1,-1 17 1,18 0-1,18-36 1,0 19 0,-17-19-1,-36 19 1,-18-18 0,0-1-1,1 54 16,17 17-31,0 18 16,0 35 15,-18-17-15,18-18 0</inkml:trace>
  <inkml:trace contextRef="#ctx0" brushRef="#br0" timeOffset="10955.14">9490 13212 0,'0'0'0,"17"-18"32,-17 36-32,-17 17 15,17 0 1,-18 36-1,0-18 1,18-18 15,-17-35-15,17-18 0,0 1-1,17-54 1,19-17-1,-19 53 1,1 17-16,0 0 16,17 36-1,-17 35 1,17 17 0,-35-17-1,0 18 1,0-36-1,0-17 1</inkml:trace>
  <inkml:trace contextRef="#ctx0" brushRef="#br0" timeOffset="11138.68">9543 13370 0,'-18'0'15,"36"0"-15,-54-17 16,36-1-16,-17 18 15,17-18-15,17 18 32,36 0-17,-17-17 1,-1 17-16</inkml:trace>
  <inkml:trace contextRef="#ctx0" brushRef="#br0" timeOffset="11321.4">9737 13247 0,'0'-18'32,"0"36"15,0-1-47,0 1 15,0 35 1,0 0-1,-18 0-15</inkml:trace>
  <inkml:trace contextRef="#ctx0" brushRef="#br0" timeOffset="11721.87">9737 13282 0,'0'0'0,"0"-18"16,0 1-16,17-18 15,-17 17 17,36 53-17,-1 18 1,-18 0 0,1-18-1,0-17 1,-1-18-1,-17-35 1,0-36 0,0 1-1,0-1 1,0 36 0,-17 35-1,17 53 1,0 0-1,0-1 17,0-34-32</inkml:trace>
  <inkml:trace contextRef="#ctx0" brushRef="#br0" timeOffset="12172.92">10142 13141 0,'-17'-18'15,"17"36"-15,0 0 32,0-1-32,-18 36 15,0 0 1,1 18-1,17-54 17,-18 1-32,18 0 15,-17-36 1,17-17 0,17-18-1,1 35-15,-1-52 16,19-1-1,-1 36 1,-17 35 0,-1 35-1,1 36 1,17 34 0,-17-34-1,-18-36 1</inkml:trace>
  <inkml:trace contextRef="#ctx0" brushRef="#br0" timeOffset="12338.28">10142 13317 0,'-17'-17'15,"-1"-1"-15,36 36 31,-1-18-31,1 0 16,0 0-16,35 0 16</inkml:trace>
  <inkml:trace contextRef="#ctx0" brushRef="#br0" timeOffset="12838.54">10601 13476 0,'0'0'0,"0"-18"32,0 1-32,0 34 31,0 1-16,0 17 1,-18 1 0</inkml:trace>
  <inkml:trace contextRef="#ctx0" brushRef="#br0" timeOffset="14305.46">11007 13212 0,'0'-36'15,"-18"36"1,18-17-16,0 34 62,0-34 63,0-1-15,0 36-79,0-1-31,0 1 16,0 35-1,0 0 1,-18-18-1,18-17-15,0-1 16,-17-17 0,-19-17-1,19-19 1,17 1 0,17-53-1,19 0 1,17 52 15,-36 19-15,36 52-1,-18 36 1,1 17 0,-36 0-1,-18-35 1,18-35-16</inkml:trace>
  <inkml:trace contextRef="#ctx0" brushRef="#br0" timeOffset="14472.18">10989 13317 0,'0'0'0,"0"-17"0,-18-1 15,18 0 1,18 18-1,35 0 17,-18-17-32</inkml:trace>
  <inkml:trace contextRef="#ctx0" brushRef="#br0" timeOffset="15024.27">11289 13176 0,'0'-17'15,"0"34"17,0 1-17,0 35 1,0 0 0,0-18-1,0-17-15,0-1 16,0 1-1,0-71 32,0 18-31,0-36 0,18-17-1,17 35 1,0 53-1,0 0 1,-17 53 0,-36 0-1,-17-18 1,17-17-16,-17 17 16,0-17-1,35-1 1,18 1 31,-18 0-47,35 17 15,18 18 1,0-18 0,-18-17-1</inkml:trace>
  <inkml:trace contextRef="#ctx0" brushRef="#br0" timeOffset="15255.56">11536 13212 0,'0'0'0,"-35"-53"15,35 35 1,17 18-1,1 0-15,70 0 32,18 18-17,-53-18 1</inkml:trace>
  <inkml:trace contextRef="#ctx0" brushRef="#br0" timeOffset="15422.13">11642 13159 0,'0'0'0,"-18"0"16,18 17 15,0 1-31,0 35 16,0 35 0,18-17-1,-18-36-15,0 18 16</inkml:trace>
  <inkml:trace contextRef="#ctx0" brushRef="#br0" timeOffset="16122.75">12136 13159 0,'0'0'0,"0"-18"0,0 0 16,-18 18-1,18-17 1,-18 17 0,1 0-1,-1 70 1,-17 54-1,17-1 1,18-35 0,0-52-16,18-1 15,-1-17-15</inkml:trace>
  <inkml:trace contextRef="#ctx0" brushRef="#br0" timeOffset="17174.14">12400 13141 0,'0'0'0,"-18"-35"16,1 35-1,-1 0-15,1 0 16,-19 35 0,19-17-16,-1 35 15,0 35 1,1-18 0,34 1-1,1-54 1,17 1 15,18-18-15,0-18-1,-18 1 1,-17-18 0,-18 17-1,0-17 1,0-1-1,-18 36 1,1 0 0,-19 36-1,1 17 1,18-18 0,-1-18-1</inkml:trace>
  <inkml:trace contextRef="#ctx0" brushRef="#br0" timeOffset="17573.64">12682 13317 0,'0'-35'31,"0"17"-31,-17 18 15,-1 0 1,18 18 0,-18 17-1,18 18 1,0-35-16,0 17 16,18 0-1,0-17 16,35-36-15,-18 1 0,18-54-1,-18 18 1,-53 0 0,-17 53-1,-18 0 1,18 36-1,17-19 1</inkml:trace>
  <inkml:trace contextRef="#ctx0" brushRef="#br0" timeOffset="17990.9">13106 13282 0,'-18'-18'16,"0"18"-16,1 0 15,-1 0 1,0 18 0,1-18-16,-1 35 15,1 18 1,17 18-1,17-36 1,18-17 0,36-18-1,0-36 1,-36-16 0,-35-1 15,-35 17-16,-18 36 1,-18 0 0,36 36-1,17-19-15</inkml:trace>
  <inkml:trace contextRef="#ctx0" brushRef="#br0" timeOffset="18508.07">13529 13282 0,'0'0'0,"0"-35"15,18 17-15,-18-17 31,-18 35-15,0 18 0,-35 34-1,36 19 1,-1 0 0,53-19-1,-17-34 1,0-18-1,-18-18 17,17 1-17,-17-1-15,18 1 16,17-36 0,18 53 15,-18 0-16,-35 17 1,18 19 0,0-1-1,-1 0 1</inkml:trace>
  <inkml:trace contextRef="#ctx0" brushRef="#br0" timeOffset="19175.09">13794 13247 0,'0'0'0,"17"17"31,-17 1-15,0 0-1,18 35 1,0 0 0,-18-18-1,0-18 1,-18-34 0,0-1-1,1-17 1,17-18-1,0 0 1,0 0 0,35 18-1,0 35 1,0 18 0,1 17-1,-19 0 1,-17 0 15,-17-17-15,-1-18-16,0 18 15,-17-1 1,18-17 0,34 0-1,18 18 1,36 0-1,-36 17 1,-17-18 0,-53 1-1,-18 0 1,-35-18 0,17 0 15,53 0-31</inkml:trace>
  <inkml:trace contextRef="#ctx0" brushRef="#br0" timeOffset="19407.28">14111 13159 0,'0'0'0,"0"-18"15,35 18 1,1 35 0,34 71-1,-35 18 1,-87-1 0,-72-52-1</inkml:trace>
  <inkml:trace contextRef="#ctx0" brushRef="#br0" timeOffset="21608.87">12241 13758 0,'0'0'0,"0"-35"31,36 0 1,-19 35-17,36 0-15,-18 17 16,-17 1-16,0 17 16,-18 18 15,-71-17-16,-17 16 1,35-34 0,18 0-1,70-18 17,18-18-17,-35 18-15,17 0 16,0 0-1,-17 35 1,-1-17 0</inkml:trace>
  <inkml:trace contextRef="#ctx0" brushRef="#br0" timeOffset="21960.52">12488 13882 0,'0'0'0,"36"-18"16,-19-17 0,1 35-1,-36 0 1,18 18 0,-17-1-1,-1 18 1,36 1-1,-1-36 1,1 0-16,17 0 16,18-18-1,-18-17 1,-35-18 15,-35 35-15,-18 18-1,0 0 1,36 0 0</inkml:trace>
  <inkml:trace contextRef="#ctx0" brushRef="#br0" timeOffset="22542.43">12894 13794 0,'0'0'0,"-18"-18"16,18 36 0,18-18-1,-18 17 1,18 36-1,-18 0 1,17-35 0,1 17-1,-18-53 1,-18 1 0,1-1-1,17 0-15,0-34 16,53-1-1,-1 0 1,19 35 0,-36 18-1,1 18 1,-72 17 15,-17-17-15,-17 17-1,35-35 1,35 18 0,35 17-1,0 0 1,0 0 0,36 1-1,0-19 1</inkml:trace>
  <inkml:trace contextRef="#ctx0" brushRef="#br0" timeOffset="22908.85">13317 13847 0,'-17'-36'31,"34"19"-16,19 17 1,34-18 0,-17 18-1,-35 0-15,17 0 16,-53-18 0,-35 18-1,-17 0 1,52 0-1,1 0 1,-1 36 0,18 17-1,0 17 1,18-35 15,-1 1-31</inkml:trace>
  <inkml:trace contextRef="#ctx0" brushRef="#br0" timeOffset="23209.12">13847 13794 0,'0'0'0,"17"-53"15,-17 35-15,0-17 16,-17 17-1,-36 18 1,0 35 0,35 1-1,18-19 1,18 19-16,17 17 31,18-1-15,-53-16-1,-71-36 1,-105 17 0</inkml:trace>
  <inkml:trace contextRef="#ctx0" brushRef="#br0" timeOffset="25793.47">9754 13988 0,'-17'0'31,"17"-18"-31,-18 18 0,0 0 15,1 0 17,-19 0-32,-34 18 15,17-1 1,-18 19 15,54 34-15,17-17-1,35 18 1,0-54 0,18 1-1,0-18 1,18 0 0,-18-35-1,-36 35-15,1-18 16</inkml:trace>
  <inkml:trace contextRef="#ctx0" brushRef="#br0" timeOffset="26243.93">9860 14041 0,'0'0'15,"-18"0"-15,36 0 47,0 0-47,-1 0 16,19-18 0,34 18-1,-52-18 1,-36 18-1,1 0 1,-1 0-16,0 0 16,1 0-1,-1 0 17,0 0-17,18 18 1,-17 35-1,17 35 1,-18-17 0,18-19-1,0-34-15</inkml:trace>
  <inkml:trace contextRef="#ctx0" brushRef="#br0" timeOffset="26877.52">10089 14093 0,'0'0'0,"-17"0"15,-1-17 1,18 34 15,18 1-15,-18 17-1,0 18 1,0-17 0,-18-1-1,18-53 17,18 1-17,-1-36 1,19-18-1,17 18 1,-18 18 0,-17 35-16,-1 0 15,18 18 17,-35 34-17,0 1 1,0-17-1,0-19 1,0 1 0,0-36-1,18-17 1,17 0 0,18-18-1,0 53 1,-35 17-1,-1 19 1,-17 34 0,0-17 15,-17-35-31</inkml:trace>
  <inkml:trace contextRef="#ctx0" brushRef="#br0" timeOffset="27110.84">10777 14287 0,'-35'0'16,"35"18"30,0 0-30,0 17-16,-18-17 16,1 35-16,-1-36 15</inkml:trace>
  <inkml:trace contextRef="#ctx0" brushRef="#br0" timeOffset="30647.03">11095 14093 0,'0'-17'15,"0"34"32,0 1-47,0 0 16,0-1-16,0 1 0,-18 35 31,18-18-15,-17-17-1,-1-1 1,18-34 15,0-1-15,0-52-1,35-19 1,0 1 0,-17 53-1,35 17 1,-35 71-1,17 18 1,-35-18 0,0-18-1,18 18 1,-18 17 0,0-34-1</inkml:trace>
  <inkml:trace contextRef="#ctx0" brushRef="#br0" timeOffset="30829.47">11077 14199 0,'0'0'0,"-35"-35"32,35 17-32,0 1 15,53 17 1,17-18-1,-34 18 1</inkml:trace>
  <inkml:trace contextRef="#ctx0" brushRef="#br0" timeOffset="31129.32">11342 14058 0,'0'-17'31,"-18"17"-16,18 17 17,0 18-17,0-17-15,0 17 16,18 36 0,-18-18-1,17-36 1,1 1-1,35-18 1,-18-18 15,1 18-15,-19 0-16</inkml:trace>
  <inkml:trace contextRef="#ctx0" brushRef="#br0" timeOffset="31779.51">11553 14146 0,'-17'-35'32,"17"17"-32,0 36 31,0 0-31,17 17 15,1 36 1,-18-19 15,0-34-15,0 0 0,0-36-1,0 0 1,18 1-1,-18-54 1,17 1 0,19 17-1,-19 35 1,1 36 0,0 35-1,-18 0 1,0-18-1,0 0 1,0-17 0,0-36 15,35-17-15,0-18-1,-17 35 1,17 1-1,0 52 1,-17 0 0,0 1-1,-18-19-15,17 18 16,-17-17 0</inkml:trace>
  <inkml:trace contextRef="#ctx0" brushRef="#br0" timeOffset="31996.48">12030 14076 0,'0'0'0,"17"17"31,-17 1-31,18 17 16,35 71-1,-18 18 1,-52-54 0,-177 36-1,70-71-15</inkml:trace>
  <inkml:trace contextRef="#ctx0" brushRef="#br0" timeOffset="35464.8">3828 13582 0,'-18'0'15,"18"-18"48,18 18-63,-1 0 15,19 0-15,-1 0 0,53 0 32,124 18-17,17 0 1,-70-18 0,-89 17-1,-52-17-15,0 0 16,-36 0 15,0 0-31</inkml:trace>
  <inkml:trace contextRef="#ctx0" brushRef="#br0" timeOffset="35730.46">4516 13494 0,'0'0'0,"-18"-18"16,18 0 0,-18 18-1,36-17 1,0 34 0,52 19-1,1 17 1,-1 17-1,-70 1 1,-35-36-16,-71 36 16,18-36-16</inkml:trace>
  <inkml:trace contextRef="#ctx0" brushRef="#br0" timeOffset="38682.51">5750 12788 0,'0'0'0,"18"-53"16,-18 36-1,-18 17 1,1 0 0,-54 35-1,18 0 1,36-17-16,-19 52 16,1 19-1,17-1 1,71-35-1,-35-36 1,52-17 0,-17-17-1,0-1 1,-35-17 0,0 17-1,-18 0 16,17-17-15,54 35 0,-36 0-1,36 18 1,-36 35 0,-53 0-1,-17-18 1,0 0-1</inkml:trace>
  <inkml:trace contextRef="#ctx0" brushRef="#br0" timeOffset="39148.64">6138 12912 0,'0'0'0,"0"-36"15,18 54 1,-18 0 0,0 35-1,18 17 1,-18-17 0,0-18-1,0-17 1,-18-18-1,0-35 1,18-54 0,18 37-1,17-54 1,18 35 0,18 54-1,-36 52 1,36 18 15,-19 35-15,-34-18-1,-36 1 1,1-53 0,-1-1-16</inkml:trace>
  <inkml:trace contextRef="#ctx0" brushRef="#br0" timeOffset="39315.78">6209 13000 0,'0'0'0,"-18"-35"15,36 17 1,35 18 0,-18-18-16,53 18 31,18 0-31,-71 0 15</inkml:trace>
  <inkml:trace contextRef="#ctx0" brushRef="#br0" timeOffset="44067.67">864 13159 0,'0'0'15,"0"-18"-15,36-35 16,-19 53 15,-17 18 0,0-1-15,0 1-16,0 105 16,0 71-1,0 18 1,-53-18 0,0 0-1,-17-35 1,-18-36-1,70-70 1,0-35 0,36-18-1,17-35 1,36 17 15,17-17-15,18 17-1,17 0 1,36 18 0,-53 0-1,53 18 1,35 0 0,0 17-1,-106-17 1,0-18-1,-53-18 1,-35 0 0,18-17-1,-18 17 1,0-34 15,-35-19-15,35 36-16,0-53 15,0-89 1,17 54 0,1-71-1,17 17 1,18 71 0,-35 54-1,17-1 1,-35 17-1,35 19 1,-17-1 0,17-17-1,1-1 1,-19 19 15,-34-1 0,-1 18-15,-70 0 0,-71 18-1,0-1 1,71 1-16,-247 35 16,88-18-1,106-17 1,17 0-1,71-18 1,36-18 0,17 36 46,0-1-46,-18-17-1,18 18-15</inkml:trace>
  <inkml:trace contextRef="#ctx0" brushRef="#br0" timeOffset="44601.21">1217 13458 0,'0'0'0,"18"0"15,-18-17-15,17 17 16,19-18 15,-19 18-31,19-17 16,34-1-1,1 0 1,-18 18 0,-36 0-1</inkml:trace>
  <inkml:trace contextRef="#ctx0" brushRef="#br0" timeOffset="44906.09">1217 13635 0,'35'0'31,"-17"0"-15,17-18-1,1 1 1,16-1 0,19 0-1,-18 18 1,-35 0 0,-18 18-1</inkml:trace>
  <inkml:trace contextRef="#ctx0" brushRef="#br0" timeOffset="45204.75">1111 13882 0,'0'0'0,"18"0"32,0 0-32,-1 0 15,54-18 1,-1 18 0,1-17-1,-1-1 1,-34 0-1</inkml:trace>
  <inkml:trace contextRef="#ctx0" brushRef="#br0" timeOffset="52337.92">5733 14217 0,'0'0'0,"0"-18"0,0 1 32,17 17-32,-17 17 31,0 1-16,18 17-15,-18 71 16,0-18 15,0-35-31,0 35 16,0 36 0,18-36-1,-18-35 1,0-35-1,0-1 1,-18 1 0</inkml:trace>
  <inkml:trace contextRef="#ctx0" brushRef="#br0" timeOffset="53970.93">3140 14922 0,'17'0'0,"1"0"16,0 0-1,-1 0-15,36 0 16,18 0 15,52 0-15,54 0 0,34 18-1,1-18 1,-89 0-1,89 0 1,17 0 0,18 0-1,-88 0 1,53 18 0,-36-18-1,1 0 1,17-18-1,-71 18 1,53 0 15,-17 0-15,-35 0 0,-19 0-1,-52 0-15,53 0 16,71 0-1,-1 0 1,-17-18 0,-53 18-1,52 0 1,19 0 0,-1 18-1,-70-18 1,35 18-1,18-18 1,-18 0 15,-35 0-15,-36 0 0,1 0-1,-36 0 1,0 0-1,-35-18 64,-17 18 14,17-18-93,0 36 63,17 0-48,-17-1 1,0 1-16,0 17 16,18 54-1,-18-37 1,18-16-16,-18 34 16,17 1-1,1-1 1,-18-34 15</inkml:trace>
  <inkml:trace contextRef="#ctx0" brushRef="#br0" timeOffset="54204.63">8378 15381 0,'0'0'0,"-17"0"0,17 18 15,17-18 1,-17 17-16,36 1 16,-1 0-1,0-1 1,1-17-1,-19 0 1</inkml:trace>
  <inkml:trace contextRef="#ctx0" brushRef="#br0" timeOffset="54471.44">8802 15399 0,'0'0'0,"17"0"0,1 0 16,-18-18-16,18 18 16,-1 0-1,-34 18 1,-1-1 0,-17 1-1,-18 0 1,-18-1-1,-17 1 1,18 17 0</inkml:trace>
  <inkml:trace contextRef="#ctx0" brushRef="#br0" timeOffset="55405.36">3475 14975 0,'-18'-17'16,"18"34"31,0 1-32,0 0-15,0-1 16,0 19-16,-17 17 16,17 52-1,0-34 1,0-36-16,0 36 16,0-18-1</inkml:trace>
  <inkml:trace contextRef="#ctx0" brushRef="#br0" timeOffset="55638.17">3122 15363 0,'0'0'0,"18"18"16,-1-18-1,19 18 1,17 17 0,-1 0-1,19 1 1,0-19 0</inkml:trace>
  <inkml:trace contextRef="#ctx0" brushRef="#br0" timeOffset="55855.68">3722 15399 0,'0'0'0,"0"-18"0,17 18 16,-17-18 0,-17 18-1,-1 18 1,-17 0-1,-53 35 1,17-18 0,1 0-1</inkml:trace>
  <inkml:trace contextRef="#ctx0" brushRef="#br0" timeOffset="56289.94">2893 15875 0,'0'0'15,"0"-35"1,0 52 15,17 1-15,-17 17-1,18 36 1,-18-1 0,18-17-1,-18-35-15</inkml:trace>
  <inkml:trace contextRef="#ctx0" brushRef="#br0" timeOffset="56658.16">2910 15998 0,'0'0'0,"0"-17"16,36 17 15,17 0-15,0 0-1,-18 0 1,35 0 0,-17-18-1,-35 1 1,-18-19 0,-18 19-1,1-36 1,-1 35-1,18 36 1,18-1 0,-1 54-1,1 17 1,0-17 0,-18-36-1</inkml:trace>
  <inkml:trace contextRef="#ctx0" brushRef="#br0" timeOffset="57258.04">3351 15910 0,'0'0'0,"0"-17"0,18 34 46,-18 1-30,0 0-16,18 17 16,-1 18-1,1 0 1,-18-36 0,0 1-16,0-36 31,-18-17-16,18-53 17,0 17-17,18 36-15,17-36 16,36 19 0,-1 52-1,-52 17 1,0 36-1,-54 0 1,-34 18 0,-18-36-1,52-35 1,19 17 0,52-34-1,18 17 1,0 0 15,35 35-15,-17 18-1,-36-18 1,0 18 0</inkml:trace>
  <inkml:trace contextRef="#ctx0" brushRef="#br0" timeOffset="58240.68">8220 15875 0,'0'0'0,"17"0"16,-17 18-1,18-1 1,-18 19 0,18 34-1,-18-17 1,17-18-1,-17 1 1,0 34 0,-17-35-1,-1-35-15</inkml:trace>
  <inkml:trace contextRef="#ctx0" brushRef="#br0" timeOffset="58473.41">8149 16016 0,'0'0'0,"0"-18"16,0-17 0,53 18 31,-35 17-47,-1-18 0,36 18 15,18 0 1,-36 0 15,-35 35-15,0-17-16</inkml:trace>
  <inkml:trace contextRef="#ctx0" brushRef="#br0" timeOffset="58639.68">8255 16069 0,'0'18'15,"0"-36"-15,-18 36 16,18-1-16,18-17 15,0 0 1,35 18 0,-1-18-1,-16 0 1,-1 0 0</inkml:trace>
  <inkml:trace contextRef="#ctx0" brushRef="#br0" timeOffset="58889.56">8502 15946 0,'0'0'0,"18"0"31,-18 17-15,17 1-1,1-1 1,-1 19 0,-17-19-16,0 19 15,18-1 1,-18-17 0</inkml:trace>
  <inkml:trace contextRef="#ctx0" brushRef="#br0" timeOffset="59457.24">8696 15963 0,'0'0'0,"18"-17"32,-18 34-32,0 1 15,0-1 1,17 19-1,-17-19 1,0 1-16,0 17 16,0-17-1,-17 0 1,-1-36 15,18-35-15,18-18 15,-1 19-15,1 16-1,0 36 1,-1 18 0,18 35-1,1-18 1,-19-17-16,19 17 15,-1-17 1,0-1 0,-17-52 15,-18 17-31,17-35 16,1-17-1,-18-1 16,0 54-15</inkml:trace>
  <inkml:trace contextRef="#ctx0" brushRef="#br0" timeOffset="61676.64">7743 13670 0,'0'18'16,"18"-18"15,0 0-16,-1 0 1,1 0-16,17 0 0,18-18 16,71 18-1,-36-18 1,18 18 0,-53-17-1,-36 17 16</inkml:trace>
  <inkml:trace contextRef="#ctx0" brushRef="#br0" timeOffset="61991.28">7867 13776 0,'0'0'0,"-18"18"15,36-1 1,0-17 0,17 0-16,35 0 15,-34-17 1,52 17-1,53-18 1,-18 18 0,-87 0-1</inkml:trace>
  <inkml:trace contextRef="#ctx0" brushRef="#br0" timeOffset="63908.3">1393 15875 0,'0'18'63,"0"-1"-48,0 1 1,0 0-16,18-1 0,-18 18 16,18-17-1,-1 0 1,1 17-1,-18-53 32,-18 1-47,1-36 16,-1 18-16,-17-71 16,17 18-1,18 35 1,35 17-1,18 1 1,18 35 0,-18 0-1,-18 53 1,-70 35 15,0-35-15,-18 18-1,17-18 1,36-71 0,36 0-1,34-17 1,1 17 0,17 36-1,-53 35 1,-17-18-1,-36 18 1,-35 0 0,-53-35-1,1-1 1,52-52 0,35 17-1</inkml:trace>
  <inkml:trace contextRef="#ctx0" brushRef="#br0" timeOffset="64375.71">1764 15716 0,'0'0'16,"18"0"-1,-1 0 1,1 0-1,17 53 1,-17 18 0,-1-18-1,1 0 1,-18-36 0,-18-17 15,18-17-16,-17-19 1,17 1-16,-18-18 16,18-53-1,18 0 1,17 71 0,0 35-1,18 35 1,-18 36-1,36 17 1,-36-17 0,1-18-1,-19-36 1</inkml:trace>
  <inkml:trace contextRef="#ctx0" brushRef="#br0" timeOffset="64542.42">1958 15840 0,'0'0'0,"-35"-36"16,17 19-1,36-18 1,17 17 0,53 0-1,-35 1 1</inkml:trace>
  <inkml:trace contextRef="#ctx0" brushRef="#br0" timeOffset="64892.49">2275 15469 0,'0'0'0,"0"-17"16,0-1-1,-17 36 1,-1-1 0,0 1-1,18 17 1,-17 0 0,34 18-1,19-35 1,-1-18-16,0 18 15,18 17 1,-35-17 0,-36 35-1,-35-18 1,-53 18 0</inkml:trace>
  <inkml:trace contextRef="#ctx0" brushRef="#br0" timeOffset="66493.05">9419 13758 0,'0'18'47,"18"-18"-16,17 0-16,18 0 1,35-18 0,0 18-1</inkml:trace>
  <inkml:trace contextRef="#ctx0" brushRef="#br0" timeOffset="66693.4">9472 13864 0,'0'0'0,"-18"35"31,36-35-15,0 0-16,35 0 31,0 0-15,-18 0-16,35 0 15,-52 0-15</inkml:trace>
  <inkml:trace contextRef="#ctx0" brushRef="#br0" timeOffset="67660.25">9578 15752 0,'0'0'0,"18"-18"16,-1-17 0,1 17-1,-1 18 1,-17 18-1,18 17 1,-18 0-16,18 18 16,-1 53-1,-17-36 1,0-34 15,0-19-31</inkml:trace>
  <inkml:trace contextRef="#ctx0" brushRef="#br0" timeOffset="68010.03">9596 15963 0,'0'0'15,"0"-17"-15,0-1 16,35 0 0,0 18-1,36-17 1,-36-1-1,18 0 1,-36-17 0,-17 17-1,0 1 1,0-1 0,0 1-1,0-1 1,0 36-1,18-1 1,-18 54 0,0 17-1,18-18 1,-18-34 0</inkml:trace>
  <inkml:trace contextRef="#ctx0" brushRef="#br0" timeOffset="68444.95">10072 15787 0,'0'0'0,"17"-35"16,-17 52 0,0 1-1,0 17 1,0 0-1,0 1-15,0-1 16,0 18 0,-17-18-1,17-70 17,0-18-17,17-53 1,1 36-1,0 52-15,-1-35 16,1 35 0,17 54-1,18 52 17,-18 0-17,-17-35 1,17 17-1,-52-34 1</inkml:trace>
  <inkml:trace contextRef="#ctx0" brushRef="#br0" timeOffset="68611.25">10160 15981 0,'-18'-18'0,"36"36"0,-53-71 15,35 18 1,17 35-1,36-18 1,18 18 0,17-18-1</inkml:trace>
  <inkml:trace contextRef="#ctx0" brushRef="#br0" timeOffset="69159.63">10477 15769 0,'0'0'0,"0"-17"16,0-1 0,0 0-1,0 36 1,18-18 0,-18 18-16,0 17 15,18 35 1,-18 1-1,0-18 1,-18-36 0,18-69 15,18-19 0,-1-17-15,1 53-1,0 17-15,17 0 16,0 36 0,1 35-1,16 0 1,-16-18 0,-1 0-1,-17-35 1,-1-35-1,-17-18 1,-17-17 0,-1-19-1,0 54 17</inkml:trace>
  <inkml:trace contextRef="#ctx0" brushRef="#br0" timeOffset="69595.61">11024 15716 0,'-35'-17'15,"35"-1"-15,-18 18 16,18 18 15,0-1-31,18 54 16,-18 17-1,0-53 17,0-17-32,0 0 15,18-54 16,-1-17-15,1 18-16,0-35 16,17-54-1,18 53 1,-18 54 0,0 70-1,-17 0 1,17 70-1,1-17 1,-19-18 0</inkml:trace>
  <inkml:trace contextRef="#ctx0" brushRef="#br0" timeOffset="69745.47">11060 15840 0,'0'0'0,"-36"-53"15,36 35-15,0-17 16,53 0 0,18 35-1,-54 0-15</inkml:trace>
  <inkml:trace contextRef="#ctx0" brushRef="#br0" timeOffset="74445.57">14693 8608 0,'0'0'0,"18"0"31,-1 0-15,-17 17-1,18 1 1,0 0 0,17 17-1,88 0 1,89-17 0,17 0-1,212 17 1,71 0-1,-53 18 1,-248-35 15,-123-1-31,36-17 16,17 18 0,-70-18-1,-71-18 1,-53 18-1,-18 0-15</inkml:trace>
  <inkml:trace contextRef="#ctx0" brushRef="#br0" timeOffset="74745.82">15399 8890 0,'0'0'0,"-53"0"15,35 0 1,36 0 0,35-18-1,-18 18-15,88 0 16,177 18-1,177 0 1,-19 17 0,-211-17-1,-70 17 1</inkml:trace>
  <inkml:trace contextRef="#ctx0" brushRef="#br0" timeOffset="76579.66">4039 15593 0,'0'0'0,"0"-18"31,-17 18-16,-1 18 17,18-1-32,-18 1 15,18 17-15,-17 36 16,-19 52 0,54-34-1,53-19 1,-1-52-1,1-36 1</inkml:trace>
  <inkml:trace contextRef="#ctx0" brushRef="#br0" timeOffset="77081.25">4233 15681 0,'0'0'0,"18"-18"16,-18 1-16,18-19 15,-1 1 1,-17 17 15,-17 18-15,17 18-16,-36 0 16,1 35-1,17 0 1,18-18-1,36-17 1,17 17 0,17 0-1,-52-17 1,-53 35 0,-1-36-1,-34 19 1,17-36-1,35-18 1</inkml:trace>
  <inkml:trace contextRef="#ctx0" brushRef="#br0" timeOffset="77563.69">4427 15663 0,'0'0'15,"0"-17"-15,0-1 0,18 18 16,0-18 0,-1 36-1,-17 35 1,0-18-1,0 18 17,0-35-17,0-1 1,0-34 0,18-18-1,-18-36 1,18-35-1,34 18 1,-16 70 0,-19 18-1,19 71 1,-1 35 0,-17 0-1,-18-54 1,17-16-1</inkml:trace>
  <inkml:trace contextRef="#ctx0" brushRef="#br0" timeOffset="77730.9">4516 15681 0,'0'0'0,"17"-53"31,1 53-31,17 0 16,36-18 0,-1 1-1</inkml:trace>
  <inkml:trace contextRef="#ctx0" brushRef="#br0" timeOffset="77947.64">4904 15522 0,'0'0'0,"17"-35"16,1 35-1,0 18 1,-18-1 0,35 71-1,-18 18 1,-17-53-1,-17 0-15</inkml:trace>
  <inkml:trace contextRef="#ctx0" brushRef="#br0" timeOffset="78180.52">5115 15416 0,'0'0'16,"18"18"-16,0-18 15,52 71 1,1 17 0,-36-18-1,-35-17-15,-35 18 16,-1-36-16</inkml:trace>
  <inkml:trace contextRef="#ctx0" brushRef="#br0" timeOffset="79081.06">9419 15222 0,'0'0'0,"0"-17"0,0-1 31,-17 36 16,-1-18-32,18 17-15,-35 19 16,-1 17 0,19-1-1,34 1 1,36-17 15,0-36-31</inkml:trace>
  <inkml:trace contextRef="#ctx0" brushRef="#br0" timeOffset="79414.45">9578 15187 0,'0'0'0,"-18"-18"16,1 18 0,-1 18 15,18 0-31,-18-1 16,18 19-1,18-1 1,17 0-1,1-17 17,-19 17-17,-34-17 1,-19-1 0,-34 1-1,17 0-15</inkml:trace>
  <inkml:trace contextRef="#ctx0" brushRef="#br0" timeOffset="79882.25">9772 15222 0,'0'0'0,"0"-17"16,0 34 31,0 1-32,0 0 1,0 17 0,-18 18-1,1-36 1,17 1-1,0-36 1,0-17 0,17 0-1,1-36 1,0 18 0,17 1-1,0 52 1,-17 35 15,17 18-15,0 35-1,1 0 1,-36-35 0</inkml:trace>
  <inkml:trace contextRef="#ctx0" brushRef="#br0" timeOffset="80049.7">9807 15346 0,'0'0'0,"-17"-18"0,17 1 15,0-1-15,0 0 16,17 1 0,54-1-1,-1 0 16</inkml:trace>
  <inkml:trace contextRef="#ctx0" brushRef="#br0" timeOffset="80548.32">10019 15205 0,'0'-18'31,"18"0"-15,-1 18 0,36-17-1,-18-1 1,-17 18-16,17 0 16,-17 35-1,-18 18 1,-53 0-1,18-35 1,-1 17 0,54-17-1,53-18 1,-1 0 0,18 0-1,-70-18 1</inkml:trace>
  <inkml:trace contextRef="#ctx0" brushRef="#br0" timeOffset="80748">10442 15081 0,'0'-17'16,"18"17"-16,-18 17 15,53 36 1,0 53 0,-53-35-1,-18-36-15,-17 0 16</inkml:trace>
  <inkml:trace contextRef="#ctx0" brushRef="#br0" timeOffset="106110.93">8290 13882 0,'18'0'0,"-18"-18"16,-18 18-1,1-17 1,-1 17 15,0 0 0,1 0 1,17-18-17,0 36 63,0-1-46,0 1-32,0-1 15,0 1-15,0 17 16,-18 18-1,18 18 1,-18-36 0,18 0-1,-17 1 1,-1-1 0,-17 0 15,17-35-16,-35 18 1,-35-1 0,0 1-1,17 0 1,36-18-16,-35 17 16,-36 1-1,-18-18 1,1 35-1,52-17 1,-52 0 0,-1-1-1,1 1 1,52 0 0,-17-1 15,17 18-16,-17-17 1,18 17 0,17 1-1,0-1 1,0 18 0,18 0-1,17-18 1,0 0-1,1 18 1,-1-35 0,1-18-1</inkml:trace>
  <inkml:trace contextRef="#ctx0" brushRef="#br0" timeOffset="106458.48">6279 14605 0,'0'0'0,"-17"0"0,17-18 16,0 36 15,0 0-15,0-1-16,-18 19 15,-17 34 1,17-17 0,18-35-16,0 17 15,36 0 1,34-17 0,36-1 15,-53-17-16,35 0 1,-70 0-16</inkml:trace>
  <inkml:trace contextRef="#ctx0" brushRef="#br0" timeOffset="107325.06">8255 14305 0,'0'0'0,"-18"-18"31,1 18 0,17 18 0,0 0-15,0-1 0,17-17-16,1 36 15,-18-1-15,35 0 16,1 18-1,-1 0 1,18-35 0,0-18-1,0 0 1,17 0 0,1 17 15,-36 1-16,18 0 1,0 17 0,-18 0-1,18 0 1,-35-35 0,-1 18-1,1 0 1,-18-1-1,-18-17 1</inkml:trace>
  <inkml:trace contextRef="#ctx0" brushRef="#br0" timeOffset="107742.4">8731 14852 0,'0'0'0,"-17"0"31,34 0-15,1 0-1,35 0 1,0 0 0,-18 0-1,-17 18 1,-1-18-16,19-18 31,-19 0-15,18-17-1,-17 17 1,0 1 0,-1-1 15,1 18-16,-18 18 1,0 17 0,-18-35-16,-17 35 15,17-35-15</inkml:trace>
  <inkml:trace contextRef="#ctx0" brushRef="#br0" timeOffset="108808.9">9878 14676 0,'0'-18'0,"-18"18"31,36 0-15,17 0-1,0 0-15,89 0 16,176 35 0,158 18-1,124 53 1,-158 0 15,211 35-15,-71 0-1,-105-18 1,-248-70 0,19 18-1,-89-36 1,-71 0 0,-52-17-1,-36-36 16</inkml:trace>
  <inkml:trace contextRef="#ctx0" brushRef="#br0" timeOffset="109942.99">14746 15187 0,'0'0'0,"53"-70"16,-53 52-1,0-35 1,-35 18-1,-18 35 1,18 0-16,-54 35 16,-52 18-1,53 35 1,53-35 0,70 18-1,89 17 1,17-18-1,-18 1 1,-88-18 0,-52 0-1,-107-18 1,-34-17 15,69-18-15,-17-36-1,106 1-15</inkml:trace>
  <inkml:trace contextRef="#ctx0" brushRef="#br0" timeOffset="110376.43">14922 15487 0,'0'0'0,"-17"0"0,-1 0 0,-17 0 16,17-18-16,1 18 16,17 18-1,53 0 17,17-18-17,54 0 1,-36-18-1,-35-17 1,-53-1 0,-71-17-1,-17 1 1,17 34 0,18 71-1,18-18 1,18 71-1,52 0 1,35-53 0,1-36-1,-36-17 1</inkml:trace>
  <inkml:trace contextRef="#ctx0" brushRef="#br0" timeOffset="110728.9">15240 15346 0,'0'0'0,"-18"-18"16,-17 1-1,53 34 1,52 18 0,1 1-1,17 34 1,-17 1-1,-71-18 1,-36-18 0,19-35-16,-36 0 15,-18-35 1,54-18 15,87-53-15,1 53-1,52-35 1,-17 70 0,-71 18-1</inkml:trace>
  <inkml:trace contextRef="#ctx0" brushRef="#br0" timeOffset="111127.24">15769 15311 0,'-53'-18'15,"36"18"1,-1 18 0,18-1-1,18 18 1,35 54-1,17-1 1,-35-53 0,-17-17-16,0-1 15,17-34 1,0-36 0,-17-53-1,17 18 1,-17 17-1,-1 36 1,1 35 0,-18 35-1</inkml:trace>
  <inkml:trace contextRef="#ctx0" brushRef="#br0" timeOffset="111328.24">16228 15311 0,'0'0'0,"0"-18"16,-18 18-1,18 18 1,18 17 0,-1 18-1,19 17 1,-19 1-1,1-54 1</inkml:trace>
  <inkml:trace contextRef="#ctx0" brushRef="#br0" timeOffset="111478.87">16316 15064 0,'0'0'15,"-18"-53"1,1 70 0,17 1-1</inkml:trace>
  <inkml:trace contextRef="#ctx0" brushRef="#br0" timeOffset="111777.6">16739 15258 0,'-17'0'15,"17"-18"1,-18 18-16,0-18 16,-35 1-1,36 17-15,-36 0 16,0 53-1,35 0 1,54 35 0,52-18-1,-18-34 1,36-36 0,-71 0-16</inkml:trace>
  <inkml:trace contextRef="#ctx0" brushRef="#br0" timeOffset="112127.15">17057 15328 0,'0'0'0,"-18"-17"31,1 17-15,-1 0-1,36 17 1,70-17-1,18 0 1,-54-17 0,1-19-1,-53-17 1,-88 0 0,18 36-1,-36 34 1,35 54-1,71 35 1,71-18 0,-1-35-1,19-18 1</inkml:trace>
  <inkml:trace contextRef="#ctx0" brushRef="#br0" timeOffset="112778.9">16034 15875 0,'0'0'0,"17"0"0,1-18 15,17 1 1,-52-19 0,-54 19-1,36 17-15,-53 17 16,-36 19 0,36 17-1,70 17 1,71-35-1,71 1 1,17-19 0,-53-17 15,-88-17-15,-71-19-1,-70 36 1,18 36-1,52 17 1,71 0 0,53 17-1,88-17 1,0-35 0,-52-18-1</inkml:trace>
  <inkml:trace contextRef="#ctx0" brushRef="#br0" timeOffset="113177.96">16140 16069 0,'-18'-18'0,"36"36"15,-54-53-15,36 17 16,0 0 0,18 18-1,35 53 1,-18-17-1,-17-19-15,-1 36 16,1 0 0,0-18-1,-18-52 17,17-1-32,-17-17 15,36-36 1,34 18-1,-35 36 1,1 34 0,-1 36 15,-17 0-15,-18 0-1,0-35 1,0-1-16</inkml:trace>
  <inkml:trace contextRef="#ctx0" brushRef="#br0" timeOffset="113377.87">16669 16034 0,'0'0'16,"0"-71"-16,17 36 0,-17-18 16,18 18-1,0 88 1,-1 17-1,19 54 1,-1-1 0,-18-52 15</inkml:trace>
  <inkml:trace contextRef="#ctx0" brushRef="#br0" timeOffset="113694.79">16686 16140 0,'0'0'0,"-35"-53"16,35 35 0,18 18-1,52 0 1,36 0 0,-35 0-1,-36 0-15,0-18 16,-35 1-1,-17-19 1,-19 19 15,36 52 1,0 36-17,0 17 1,18-35-1,-18-36-15,18 19 16</inkml:trace>
  <inkml:trace contextRef="#ctx0" brushRef="#br0" timeOffset="113860.87">16933 15804 0,'0'0'0,"0"-35"0,0 18 0,-17-1 15,17 36 17,0-1-32,17 18 15</inkml:trace>
  <inkml:trace contextRef="#ctx0" brushRef="#br0" timeOffset="114093.73">17110 15822 0,'0'-18'31,"0"36"-31,17 0 16,1 88 0,17 17-1,-17-35 1,-18-53-16,18 18 15,-1 0 1,1-53-16</inkml:trace>
  <inkml:trace contextRef="#ctx0" brushRef="#br0" timeOffset="114277.06">17145 16051 0,'0'0'0,"-35"0"15,17 0 1,53-17 0,71 17-1,18 0 1,-1-18 0,-70 18-1</inkml:trace>
  <inkml:trace contextRef="#ctx0" brushRef="#br0" timeOffset="114777.47">17462 15857 0,'0'0'0,"-17"-17"15,17 34 16,0 1-15,0 0-16,17 52 16,1 1-1,-18-18-15,35 17 16,-17 18 0,0-52-1</inkml:trace>
  <inkml:trace contextRef="#ctx0" brushRef="#br0" timeOffset="115160.97">17762 16157 0,'0'0'0,"-35"0"16,35-17-1,18 17 1,-1 0-1,54 0 1,-1 0 0,19 0-1,-54-18 1,-35-35 0,-53 18-1,35 17-15,-52 0 16,-18 1-1,17 34 1,53 72 0,36-19-1,35 18 17,35-35-17,-35-53-15</inkml:trace>
  <inkml:trace contextRef="#ctx0" brushRef="#br0" timeOffset="116010.9">18168 16087 0,'0'0'0,"-18"-18"0,1 0 16,-1 1-1,53 34 1,18 19-1,-17 17 1,-36-36-16,17 18 16,1 1 15,-18-19-15,-18-34-1,18-1 1,0-17-1,36-36 1,-19-17 0,18 35-1,-17 53 1,0 18 0,-18 52-1,17 1 1,-17-18-1,18-36 1,-18 1 0,18-53 15,17-18-15,-17 0-1,17 0 1,18 18-1,-36 52 1,1 1 0,0 53-1,17-1 1,18-35 0,17 1-1,-17-36 1,36-36-1,-37-16 1,-16-37 0,-36 36 15,-36 1-15,-34 52-1,35 17 1,17 54-1,18-18 1,35 0 0,18-1-1,18-52 1,-36-17 0</inkml:trace>
  <inkml:trace contextRef="#ctx0" brushRef="#br0" timeOffset="116597.04">19191 16034 0,'0'-36'0,"0"72"0,18-89 16,-18 35 0,0 1-1,-18-1 1,18 53 0,0 18-1,18 0 1,-18 18-1,0-36 1,0-18 0,17-34-1,1-18 1,35-18 0,-18 0-1,0 0 1,-17 53-1,-18 35 1,18 36 0,-1-18-1,1-18 17,0-35-17,35-18 1,0-52-1,-18-36 1,-18 18 0,1-36-1,-18 71 1,-18 89 0,18 69-1,0 1 1,36 18-1,-1-19 1,-17-69 0</inkml:trace>
  <inkml:trace contextRef="#ctx0" brushRef="#br0" timeOffset="116747.22">19632 15946 0,'0'0'15,"-18"-36"-15,1-17 16,34 36 0,54 17-1,35 17 1</inkml:trace>
  <inkml:trace contextRef="#ctx0" brushRef="#br0" timeOffset="133101.79">8096 14235 0,'18'0'172,"-18"17"-156,18-17-16,-1 0 15,1 18 1,-1-18 0,1 0-1,-18 17-15,18-17 16,-18 18 31,0 0-32,-18-1 1</inkml:trace>
  <inkml:trace contextRef="#ctx0" brushRef="#br0" timeOffset="155526.94">3210 16439 0,'0'-17'15,"0"-1"-15,0 1 16,-17 17 31,-1 0-31,0 17-1,1 1-15,-36 35 16,-71 53-1,-17 17 1,35 18 0,53-70-1,1-1 1,34-52 0,36-18-1</inkml:trace>
  <inkml:trace contextRef="#ctx0" brushRef="#br0" timeOffset="156010.79">3687 16528 0,'0'0'0,"0"-36"16,0 19-1,0 34 32,17 19-31,1 17-1,-18-1-15,35 37 16,-17 52 0,17 0-1,-35-53 1,-18-70 0</inkml:trace>
  <inkml:trace contextRef="#ctx0" brushRef="#br0" timeOffset="157511.5">2240 17515 0,'0'-17'15,"0"-1"1,0 0 0,0 1-1,-18-1 1,1 18-1,-36 0 1,0 18 0,-35 35-1,35 0 1,53 17 0,18-34-1,-1-19-15,18 1 16,36-36-1,0-17 1,-19-53 15,-16 17-15,-36-35 0,0 18-1,-18 70 1,18 54-1,0-1 1,0 71 0,18-18-1,-1-17 1,1-36 0</inkml:trace>
  <inkml:trace contextRef="#ctx0" brushRef="#br0" timeOffset="157911.65">2364 17551 0,'0'0'0,"-18"0"16,18 17 31,18-17-47,-1 0 15,19 0 1,16 0 0,1-17-1,-35-1 1,-18 0-16,0 1 16,-35-36-1,-18 18 1,18 17-1,-1 53 1,36 18 0,36 18 15,-1-18-15,0-18-1,-17-35-15</inkml:trace>
  <inkml:trace contextRef="#ctx0" brushRef="#br0" timeOffset="158228.54">2611 17410 0,'0'0'0,"0"-18"16,0 36-1,0-1 1,35 36-1,0 0 1,0 0 0,-17-53 15,0 0-15,-18-53-1,17-35 1,1-18-1,0 71 1,-1 35 0,-17 35-1</inkml:trace>
  <inkml:trace contextRef="#ctx0" brushRef="#br0" timeOffset="159195.21">8925 16510 0,'0'0'0,"0"-18"15,0 1-15,18-19 16,-53 36 0,17 18-1,-17 35 1,-36 53 0,18 35-1,0 0 1,18-70-1,17-36-15</inkml:trace>
  <inkml:trace contextRef="#ctx0" brushRef="#br0" timeOffset="159813.13">7796 17498 0,'0'0'0,"18"-36"16,-18 19 0,0-1-1,0 1 1,-35 17 0,-18 35-1,18 0 1,17-17-16,0 17 15,36 0 1,35-17 15,0-18-15,0-35 0,0-18-1,-36-35 1,-17-18-1,0 35 1,0 18 0,18 53-1,-1 53 1,1 53 0,0-53-1,-1 35 1,-17-35-1</inkml:trace>
  <inkml:trace contextRef="#ctx0" brushRef="#br0" timeOffset="160161.81">8132 17462 0,'0'0'0,"17"0"31,-17 18-16,18-18 32,-1-18-47,1 18 16,0-17-16,17-1 16,-35-17-1,0 0 1,-53 17-1,18 18 1,0 35 15,17 18-15,18 18 0,53-36-1,0-17 1</inkml:trace>
  <inkml:trace contextRef="#ctx0" brushRef="#br0" timeOffset="160496.51">8414 17392 0,'0'0'0,"-53"-35"31,53 52-15,17-17-16,1 36 15,17-1 1,-17 18 0,0-36 15,-1-17-15,19-35-1,-1-18 1,18-35-1,-36 53 1,1 17 0,-18 36-1,0-1 1</inkml:trace>
  <inkml:trace contextRef="#ctx0" brushRef="#br0" timeOffset="160964.37">9719 16457 0,'0'0'0,"0"-35"16,0 52-1,0 1 1,0 88 0,0-18-1,0-35-15,35 35 16,-17 53-1,0-35 1,-18-53 0</inkml:trace>
  <inkml:trace contextRef="#ctx0" brushRef="#br0" timeOffset="161547.01">9754 17445 0,'0'0'0,"36"-35"16,-36-1-1,-36-17 1,-17 36 0,-35 34-1,18 36 1,17 35 0,35-35-1,53 0 1,36 0-1,17-53 1,-17-35 15,-36 0-15,-17 17-16,-18-17 16,-36-18-1,1 18 1,17 35-1,1 17 1,52 36 0,36 35-1,-1 1 1,-52-37 0,-1 1-1,-17-35 1</inkml:trace>
  <inkml:trace contextRef="#ctx0" brushRef="#br0" timeOffset="162148.09">10724 16457 0,'0'0'0,"-35"0"32,53 0-1,-1 18-31,72 17 15,16 71 1,-16 17 15,-54-17-15,-17-53-16,-1 18 16,-17-1-1</inkml:trace>
  <inkml:trace contextRef="#ctx0" brushRef="#br0" timeOffset="162796.87">10760 17357 0,'0'0'15,"-18"0"1,18 17 0,18 1-1,-1 35 1,1 35 0,0-17-1,-18-18 1,-18-53 15,18-18-15,-18-17-1,-17-54 1,17 36 0,18-52-1,0 69-15,36-17 16,34 18-1,1 53 1,-36 17 0,-17 18-1,-71 0 1,0-18 0,18-35-1,17 0-15</inkml:trace>
  <inkml:trace contextRef="#ctx0" brushRef="#br0" timeOffset="163947.26">11060 17410 0,'0'0'16,"-18"0"-1,0 0 1,36 0 15,-18 17-31,35 18 16,0 18-1,1-17 1,-36-19 0,0 1-16,-36-53 31,36-1-16,0 1 1,18 17 0,0-34-1,35-1 1,0 35 0,0 18-1,-18 0 1,18 18-1,0-1 1,-36-17 0,-52-17 15,17 17-15,-17 0-1,35 35 1,-18-17-1,18-1 1,0 18 0,36-17-1,-1 0 1,36-18 0,-36-18-1,0-17 1,-53 0-1,-34-1 1,16 19 0,19-1-1,34 18 1,71 0 0,18 0-1,-35 0 1,-1 0-1,-52-18 17,-36 1-17,1 17 1,-36 0 0,35 17-1,-17 19 1,35 17-1,18-36 1,34 1 0,1-18-1,18-35 1,-36-18 0,-17 0-1,-18-35 1,-35-18 15,-1 35-15,1 54-1,0 87 1,17 36 0,53 35-1,1-70 1,-1 52-1,-17-105-15</inkml:trace>
  <inkml:trace contextRef="#ctx0" brushRef="#br0" timeOffset="177569.94">7020 17057 0,'0'-18'16,"0"1"0,0 34 93,0 18-93,0-17-1,0 17-15,0 36 32,0-53-17,0 17 1,0-18-1</inkml:trace>
  <inkml:trace contextRef="#ctx0" brushRef="#br0" timeOffset="177971.53">7197 17057 0,'0'-18'16,"0"36"31,0-1-47,0 1 16,0 0-1,0 35 1,0-18-1,17 0 1,1-17 0,17-18-1,0-35 1,-17-18 0,-18 17-1,0-34 1,-35 35-1,-18 35 1,35 17 0</inkml:trace>
  <inkml:trace contextRef="#ctx0" brushRef="#br0" timeOffset="179454.76">9260 17127 0,'0'0'0,"0"-53"31,0 36-31,18 17 16,-18-18-16,18 1 15,-1-1 17,19 18-17,-1 18 1,0 17-1,-35 0 1,-53 18 0,-17-18-1,17 1 1,35-36 0,18 17-1,18-17 1,35-17-1,17 17 1</inkml:trace>
  <inkml:trace contextRef="#ctx0" brushRef="#br0" timeOffset="179802.59">9525 17092 0,'0'-18'31,"-18"18"-31,1 18 47,17 0-47,0-1 16,0 1-1,17 17 1,1-17-1,17 0 1,-17-36 0,-18-17-1,-18-1 17,-17 19-17,35-1-15,-18 18 16,1 0-1</inkml:trace>
  <inkml:trace contextRef="#ctx0" brushRef="#br0" timeOffset="180603.19">12312 16933 0,'0'0'0,"-18"0"15,18-17-15,-17-1 16,17 36 31,0-1-31,0 19-1,-18-1 1,0 18-1,18 0 1,18-18 0,0-35-16</inkml:trace>
  <inkml:trace contextRef="#ctx0" brushRef="#br0" timeOffset="181004.81">12471 16969 0,'0'0'0,"17"0"16,-34 17 31,-1 1-32,18 17 1,0 0-1,18-17 1,-1-18 0,36 0-1,-17 0 1,-19-35 0,1 17-1,-18 1-15,-18-19 16,1 1-1,-1 17 1,18 36 0,0 0 15</inkml:trace>
  <inkml:trace contextRef="#ctx0" brushRef="#br0" timeOffset="181353.42">12788 16951 0,'0'0'0,"-35"0"31,17 0-31,1 0 16,-1 35-1,18 1 1,18-19-16,-1 18 16,19-17 15,-1-18-15,18-18-1,-18 1 1,-35-36-1,-18 18 1,-52-1 0,35 19-1</inkml:trace>
  <inkml:trace contextRef="#ctx0" brushRef="#br0" timeOffset="182970.96">7056 17410 0,'-18'0'16,"18"-18"0,18 0-1,17 18 1,35 0-1,71 0 1,-105 0 0</inkml:trace>
  <inkml:trace contextRef="#ctx0" brushRef="#br0" timeOffset="183403.51">9543 17480 0,'0'0'0,"-18"0"0,0 0 16,36 0 15,0 0-15,-1 0-16,36 0 16,0 0-1</inkml:trace>
  <inkml:trace contextRef="#ctx0" brushRef="#br0" timeOffset="184055.22">12524 17392 0,'0'0'0,"17"0"16,1 0 0,35 0-1,35 0 1,-53 0-16</inkml:trace>
  <inkml:trace contextRef="#ctx0" brushRef="#br0" timeOffset="186256.17">25224 6262 0,'17'-18'31,"-17"36"1,0-1-17,0 1-15,0 17 16,0-17-16,0 105 15,-17 19 17,17-54-17,0-53-15,0 36 16,-18-18 0</inkml:trace>
  <inkml:trace contextRef="#ctx0" brushRef="#br0" timeOffset="186538.73">25012 6756 0,'18'0'31,"-18"17"-15,17-17-16,1 18 16,-1-18-1,36 35 1,-17 1 0,-1-36-1</inkml:trace>
  <inkml:trace contextRef="#ctx0" brushRef="#br0" timeOffset="186805.36">25418 6773 0,'0'0'0,"17"-17"15,1 17-15,-36 17 31,1-17-15,-1 18 0,-17 0-1,-18 17 1,35-35 0,-17 18-1,17-18 1</inkml:trace>
  <inkml:trace contextRef="#ctx0" brushRef="#br0" timeOffset="-205757.6">7796 17939 0,'0'0'0,"18"-18"32,0 0-17,-1 1 1,-17-1 15,18 18-31,-18-17 31,0-1 16,0 0-31,18 18 0,-36 0 30,18 18-46,0 0 16,0 17 0,18 0-1,-1 18 1,1-18 0,-1 1-1,1-19 1,17 1-1,-17-18 1,0-18 0</inkml:trace>
  <inkml:trace contextRef="#ctx0" brushRef="#br0" timeOffset="-204926.96">7796 18327 0,'0'0'0,"0"17"78,18 1-78,-18 0 16,0-1-1,0 1-15,0 0 16,0 17 0,0-17-1,0-36 1,0 0 0,-18-35-1,36-17 1,0-1-1,17 36 1,-17 35 0,34 0-1,1 18 1,-17 35 0,-19-18-1,19 18 1,-36-18-1,-18-35-15</inkml:trace>
  <inkml:trace contextRef="#ctx0" brushRef="#br0" timeOffset="-204760.49">7832 18380 0,'0'0'15,"-18"0"-15,18-18 16,18 18-1,52-18 1,18 1 0,-35-1-1</inkml:trace>
  <inkml:trace contextRef="#ctx0" brushRef="#br0" timeOffset="-204293.32">8132 18274 0,'-18'0'15,"0"-18"17,36 18-1,-18 18-31,18 17 16,-1-17-1,1-1-15,-18 1 16,17 17-1,1-17 1,-18-36 15,-18-17 1,-17-35-17,18-1 1,17 36-1,52-1 1,1 19 0,0 52-1,-35-17 1,-18-1-16,-18 19 16,-17 17-1,-18-36 1,18-17-1,35-17 1</inkml:trace>
  <inkml:trace contextRef="#ctx0" brushRef="#br0" timeOffset="-203809.58">8361 18186 0,'-18'-18'31,"1"18"-31,17-18 16,17 18-1,1 0-15,-1 18 16,19 17 0,-1 18-1,-35-17 1,0-19-1,0 1 1,0-36 31,0-35-31,-35-17-1,35-1 1,17 1-1,1 52 1,0 0-16,-1 18 16,36 36-1,-35-1 1,-36 18 0,-17-18-1,17-17-15,-35-1 16,18-17-1</inkml:trace>
  <inkml:trace contextRef="#ctx0" brushRef="#br0" timeOffset="-203427.03">8714 18150 0,'17'-53'31,"1"36"-15,-18-1-16,18 18 15,-54 0 1,1 35-1,0-17 1,17 0 0,18-1-1,18 19 1,52-19 0,-17 1-1,-35 0 1,-71 17-1,18-17-15</inkml:trace>
  <inkml:trace contextRef="#ctx0" brushRef="#br0" timeOffset="-202842.36">9560 18045 0,'-35'0'32,"35"17"-1,0 1-31,0-1 16,0 1-16,0 17 15,0-17-15,18 0 16,-18 17-1,0-53 17,0-17-1,0 17-31,0-35 16,0-52-1,17 34 1,19 53-1,-1 36 1,0 53 0,18-1-1,-18 1 1,-35-36 0,0-17-16</inkml:trace>
  <inkml:trace contextRef="#ctx0" brushRef="#br0" timeOffset="-202692.48">9543 18168 0,'-18'-18'0,"36"36"15,-71-53 1,70-1 0,54 19-1,-1-18 1,19 17-16</inkml:trace>
  <inkml:trace contextRef="#ctx0" brushRef="#br0" timeOffset="-202225.96">9860 17939 0,'0'-18'31,"0"0"-31,0 36 31,18-18-31,-18 18 16,0 17 0,35 36-1,-17-1 1,-1-17 0,1-35-1,-18-1 1,0-34-1,-18-36 1,-17-35 0,17 17-1,1-17 1,34 53 0,1 35-1,35 0 1,0 35-1,-18 18 1,-52 0 15,-1-36-15,-53 19 0,36-19-16</inkml:trace>
  <inkml:trace contextRef="#ctx0" brushRef="#br0" timeOffset="-201759.27">10178 17921 0,'-18'0'15,"0"0"-15,36 18 31,-18-1-31,35 19 32,-17-1-32,0 18 31,-1 0-15,-34-53-1,17-18 1,-18 18-1,0-70 1,1-19 0,17 1-1,17 71 1,36-1 0,0 36-1,0-1 1,-53 18-1,-18-17-15,-17 17 32,-53 1-17,35-1-15</inkml:trace>
  <inkml:trace contextRef="#ctx0" brushRef="#br0" timeOffset="-201408.63">10477 17992 0,'0'0'15,"18"-18"1,-18 0-16,0 1 31,18 17-31,-36 0 16,0 17-1,-34 1 1,34 17 0,18-17 15,35-18-15,36 18-1,-1-1 1,-87 18-1,-36-17 1,17 0-16</inkml:trace>
  <inkml:trace contextRef="#ctx0" brushRef="#br0" timeOffset="-200791.78">11518 17886 0,'0'0'0,"-70"-18"32,52 18-17,18 18 1,0-1-16,0 54 15,0-36 17,0 36-17,0-36 1,0-53 0,0 1-1,18-18 1,-1 17-16,1-35 15,17-35 1,18 35 0,-18 35-1,18 36 1,0 52 0,-18 1-1,1 0 1,-19-36 15,-17-18-31</inkml:trace>
  <inkml:trace contextRef="#ctx0" brushRef="#br0" timeOffset="-200623.5">11624 18045 0,'0'0'15,"-53"0"-15,35-18 16,18-17-1,53 17 1,18 0 0,52-17-1,-17 17 1</inkml:trace>
  <inkml:trace contextRef="#ctx0" brushRef="#br0" timeOffset="-200157.58">11959 17851 0,'0'0'0,"-17"0"31,17 17 1,0 1-17,17-1-15,1 36 16,-1-17-1,36 34 1,-17-35 0,-19-17-1,-34-18 1,-1-18 0,-35-34-1,18-37 1,17 19-1,36 35 17,-1 17-32,19 0 15,34 1 1,-17 52 0,-53 0-1,-35-17 1,-36 17-1,18 0 1,36-35-16</inkml:trace>
  <inkml:trace contextRef="#ctx0" brushRef="#br0" timeOffset="-199707.6">12100 17851 0,'0'0'16,"36"-36"-16,-19 36 0,1 0 31,-18 18-15,35 17-1,-17 36 1,-1-36 0,19 18-1,-19-18 1,-17-17-1,-17-53 1,-1-1 0,-17-34-1,17-18 1,18 17 0,0 53-1,18 1-15,17-1 16,18 36 15,17 17-15,-70 18-1,-17-35 1,-54 34 0,1-16-1,52-36-15</inkml:trace>
  <inkml:trace contextRef="#ctx0" brushRef="#br0" timeOffset="-199390.41">12594 17833 0,'0'0'0,"18"0"0,-1 0 15,1-18-15,-18 1 16,0-1-1,-18 18 17,18-18-32,-35 18 15,0 18 1,35 17 0,35-17-1,18 0 1,0 17-1,-18 0 1,-105 0 0,-71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12</a:t>
            </a:fld>
            <a:endParaRPr lang="en-US"/>
          </a:p>
        </p:txBody>
      </p:sp>
    </p:spTree>
    <p:extLst>
      <p:ext uri="{BB962C8B-B14F-4D97-AF65-F5344CB8AC3E}">
        <p14:creationId xmlns:p14="http://schemas.microsoft.com/office/powerpoint/2010/main" val="207749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13</a:t>
            </a:fld>
            <a:endParaRPr lang="en-US"/>
          </a:p>
        </p:txBody>
      </p:sp>
    </p:spTree>
    <p:extLst>
      <p:ext uri="{BB962C8B-B14F-4D97-AF65-F5344CB8AC3E}">
        <p14:creationId xmlns:p14="http://schemas.microsoft.com/office/powerpoint/2010/main" val="209097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14</a:t>
            </a:fld>
            <a:endParaRPr lang="en-US"/>
          </a:p>
        </p:txBody>
      </p:sp>
    </p:spTree>
    <p:extLst>
      <p:ext uri="{BB962C8B-B14F-4D97-AF65-F5344CB8AC3E}">
        <p14:creationId xmlns:p14="http://schemas.microsoft.com/office/powerpoint/2010/main" val="2086370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15</a:t>
            </a:fld>
            <a:endParaRPr lang="en-US"/>
          </a:p>
        </p:txBody>
      </p:sp>
    </p:spTree>
    <p:extLst>
      <p:ext uri="{BB962C8B-B14F-4D97-AF65-F5344CB8AC3E}">
        <p14:creationId xmlns:p14="http://schemas.microsoft.com/office/powerpoint/2010/main" val="423930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17</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20</a:t>
            </a:fld>
            <a:endParaRPr lang="en-US"/>
          </a:p>
        </p:txBody>
      </p:sp>
    </p:spTree>
    <p:extLst>
      <p:ext uri="{BB962C8B-B14F-4D97-AF65-F5344CB8AC3E}">
        <p14:creationId xmlns:p14="http://schemas.microsoft.com/office/powerpoint/2010/main" val="6669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IN" altLang="en-IN" dirty="0"/>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21</a:t>
            </a:fld>
            <a:endParaRPr lang="en-US"/>
          </a:p>
        </p:txBody>
      </p:sp>
    </p:spTree>
    <p:extLst>
      <p:ext uri="{BB962C8B-B14F-4D97-AF65-F5344CB8AC3E}">
        <p14:creationId xmlns:p14="http://schemas.microsoft.com/office/powerpoint/2010/main" val="75372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70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5</a:t>
            </a:fld>
            <a:endParaRPr lang="en-US"/>
          </a:p>
        </p:txBody>
      </p:sp>
    </p:spTree>
    <p:extLst>
      <p:ext uri="{BB962C8B-B14F-4D97-AF65-F5344CB8AC3E}">
        <p14:creationId xmlns:p14="http://schemas.microsoft.com/office/powerpoint/2010/main" val="346089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6</a:t>
            </a:fld>
            <a:endParaRPr lang="en-US"/>
          </a:p>
        </p:txBody>
      </p:sp>
    </p:spTree>
    <p:extLst>
      <p:ext uri="{BB962C8B-B14F-4D97-AF65-F5344CB8AC3E}">
        <p14:creationId xmlns:p14="http://schemas.microsoft.com/office/powerpoint/2010/main" val="298154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7</a:t>
            </a:fld>
            <a:endParaRPr lang="en-US"/>
          </a:p>
        </p:txBody>
      </p:sp>
    </p:spTree>
    <p:extLst>
      <p:ext uri="{BB962C8B-B14F-4D97-AF65-F5344CB8AC3E}">
        <p14:creationId xmlns:p14="http://schemas.microsoft.com/office/powerpoint/2010/main" val="260138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8</a:t>
            </a:fld>
            <a:endParaRPr lang="en-US"/>
          </a:p>
        </p:txBody>
      </p:sp>
    </p:spTree>
    <p:extLst>
      <p:ext uri="{BB962C8B-B14F-4D97-AF65-F5344CB8AC3E}">
        <p14:creationId xmlns:p14="http://schemas.microsoft.com/office/powerpoint/2010/main" val="344175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9</a:t>
            </a:fld>
            <a:endParaRPr lang="en-US"/>
          </a:p>
        </p:txBody>
      </p:sp>
    </p:spTree>
    <p:extLst>
      <p:ext uri="{BB962C8B-B14F-4D97-AF65-F5344CB8AC3E}">
        <p14:creationId xmlns:p14="http://schemas.microsoft.com/office/powerpoint/2010/main" val="372291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10</a:t>
            </a:fld>
            <a:endParaRPr lang="en-US"/>
          </a:p>
        </p:txBody>
      </p:sp>
    </p:spTree>
    <p:extLst>
      <p:ext uri="{BB962C8B-B14F-4D97-AF65-F5344CB8AC3E}">
        <p14:creationId xmlns:p14="http://schemas.microsoft.com/office/powerpoint/2010/main" val="33069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IN" alt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numCol="1"/>
          <a:lstStyle/>
          <a:p>
            <a:fld id="{CA2D21D1-52E2-420B-B491-CFF6D7BB79FB}" type="slidenum">
              <a:rPr lang="en-US" smtClean="0"/>
              <a:pPr/>
              <a:t>11</a:t>
            </a:fld>
            <a:endParaRPr lang="en-US"/>
          </a:p>
        </p:txBody>
      </p:sp>
    </p:spTree>
    <p:extLst>
      <p:ext uri="{BB962C8B-B14F-4D97-AF65-F5344CB8AC3E}">
        <p14:creationId xmlns:p14="http://schemas.microsoft.com/office/powerpoint/2010/main" val="414540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751315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1085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448834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450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600520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8928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sz="1800"/>
          </a:p>
        </p:txBody>
      </p:sp>
      <p:sp>
        <p:nvSpPr>
          <p:cNvPr id="2" name="Title 1"/>
          <p:cNvSpPr>
            <a:spLocks noGrp="1"/>
          </p:cNvSpPr>
          <p:nvPr>
            <p:ph type="title"/>
          </p:nvPr>
        </p:nvSpPr>
        <p:spPr>
          <a:xfrm>
            <a:off x="6097588" y="1124744"/>
            <a:ext cx="4320017" cy="1296144"/>
          </a:xfrm>
        </p:spPr>
        <p:txBody>
          <a:bodyPr numCol="1"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sz="1800"/>
          </a:p>
        </p:txBody>
      </p:sp>
      <p:sp>
        <p:nvSpPr>
          <p:cNvPr id="4" name="Footer Placeholder 3"/>
          <p:cNvSpPr>
            <a:spLocks noGrp="1"/>
          </p:cNvSpPr>
          <p:nvPr>
            <p:ph type="ftr" sz="quarter" idx="11"/>
          </p:nvPr>
        </p:nvSpPr>
        <p:spPr>
          <a:xfrm>
            <a:off x="8112749" y="6233121"/>
            <a:ext cx="2678617" cy="365125"/>
          </a:xfrm>
        </p:spPr>
        <p:txBody>
          <a:bodyPr numCol="1"/>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numCol="1">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numCol="1">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alt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numCol="1" anchor="ctr">
            <a:noAutofit/>
          </a:bodyPr>
          <a:lstStyle>
            <a:lvl1pPr marL="0" indent="0" algn="ctr">
              <a:buFontTx/>
              <a:buNone/>
              <a:defRPr>
                <a:solidFill>
                  <a:schemeClr val="bg1"/>
                </a:solidFill>
              </a:defRPr>
            </a:lvl1pPr>
          </a:lstStyle>
          <a:p>
            <a:endParaRPr lang="en-IN" altLang="en-IN"/>
          </a:p>
        </p:txBody>
      </p:sp>
    </p:spTree>
    <p:extLst>
      <p:ext uri="{BB962C8B-B14F-4D97-AF65-F5344CB8AC3E}">
        <p14:creationId xmlns:p14="http://schemas.microsoft.com/office/powerpoint/2010/main" val="661382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68121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599" y="0"/>
            <a:ext cx="4825793"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numCol="1" anchor="ctr">
            <a:noAutofit/>
          </a:bodyPr>
          <a:lstStyle>
            <a:lvl1pPr marL="0" indent="0" algn="ctr">
              <a:buNone/>
              <a:defRPr>
                <a:solidFill>
                  <a:schemeClr val="bg1"/>
                </a:solidFill>
              </a:defRPr>
            </a:lvl1pPr>
          </a:lstStyle>
          <a:p>
            <a:endParaRPr lang="en-IN" altLang="en-IN"/>
          </a:p>
        </p:txBody>
      </p:sp>
      <p:sp>
        <p:nvSpPr>
          <p:cNvPr id="3" name="Footer Placeholder 2"/>
          <p:cNvSpPr>
            <a:spLocks noGrp="1"/>
          </p:cNvSpPr>
          <p:nvPr>
            <p:ph type="ftr" sz="quarter" idx="11"/>
          </p:nvPr>
        </p:nvSpPr>
        <p:spPr>
          <a:xfrm rot="16200000">
            <a:off x="9844466" y="4396759"/>
            <a:ext cx="3859795" cy="365220"/>
          </a:xfrm>
        </p:spPr>
        <p:txBody>
          <a:bodyPr numCol="1"/>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600" y="6126165"/>
            <a:ext cx="732634" cy="365125"/>
          </a:xfrm>
        </p:spPr>
        <p:txBody>
          <a:bodyPr numCol="1"/>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643" y="6100673"/>
            <a:ext cx="119756"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98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55341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5C4AD-F078-17A0-B31E-26622583C8BA}"/>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28BCF-671D-EC48-1D12-69A6F68107E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1155747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3292825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836950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504453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99847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413249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01982540"/>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20015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4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5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6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5B38B205-35F7-5869-F2E0-BCBE3863CEC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2468053604"/>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2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3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5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7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8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61074338"/>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1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2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4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5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7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8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7/24/2023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2657427"/>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1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7/24/2023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0B53F16B-E755-FDCF-1C38-6E9727D99648}"/>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3688066839"/>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 id="2147484142" r:id="rId13"/>
    <p:sldLayoutId id="2147484143" r:id="rId14"/>
    <p:sldLayoutId id="2147484144" r:id="rId15"/>
    <p:sldLayoutId id="2147484145" r:id="rId16"/>
    <p:sldLayoutId id="2147484146" r:id="rId17"/>
    <p:sldLayoutId id="2147484147" r:id="rId18"/>
    <p:sldLayoutId id="2147483880" r:id="rId19"/>
    <p:sldLayoutId id="2147483881" r:id="rId20"/>
    <p:sldLayoutId id="2147483883" r:id="rId21"/>
    <p:sldLayoutId id="2147483884" r:id="rId22"/>
    <p:sldLayoutId id="2147483885" r:id="rId23"/>
    <p:sldLayoutId id="2147483886"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3" r:id="rId49"/>
    <p:sldLayoutId id="2147483914" r:id="rId50"/>
    <p:sldLayoutId id="2147483915" r:id="rId51"/>
    <p:sldLayoutId id="2147483919" r:id="rId52"/>
    <p:sldLayoutId id="2147483920" r:id="rId53"/>
    <p:sldLayoutId id="2147483921" r:id="rId54"/>
    <p:sldLayoutId id="2147483924" r:id="rId55"/>
    <p:sldLayoutId id="2147484000" r:id="rId56"/>
    <p:sldLayoutId id="2147484001" r:id="rId57"/>
    <p:sldLayoutId id="2147484002" r:id="rId58"/>
    <p:sldLayoutId id="2147484004" r:id="rId59"/>
    <p:sldLayoutId id="2147484006" r:id="rId60"/>
    <p:sldLayoutId id="2147483735" r:id="rId61"/>
    <p:sldLayoutId id="2147483736" r:id="rId62"/>
    <p:sldLayoutId id="2147483738" r:id="rId63"/>
    <p:sldLayoutId id="2147483739" r:id="rId64"/>
    <p:sldLayoutId id="2147483740" r:id="rId65"/>
    <p:sldLayoutId id="2147483741" r:id="rId66"/>
    <p:sldLayoutId id="2147483743" r:id="rId67"/>
    <p:sldLayoutId id="2147483744" r:id="rId68"/>
    <p:sldLayoutId id="2147483745" r:id="rId69"/>
    <p:sldLayoutId id="2147483746" r:id="rId70"/>
    <p:sldLayoutId id="2147483747" r:id="rId71"/>
    <p:sldLayoutId id="2147483748" r:id="rId72"/>
    <p:sldLayoutId id="2147483749" r:id="rId73"/>
    <p:sldLayoutId id="2147483750" r:id="rId74"/>
    <p:sldLayoutId id="2147483751" r:id="rId75"/>
    <p:sldLayoutId id="2147483752" r:id="rId76"/>
    <p:sldLayoutId id="2147483753" r:id="rId77"/>
    <p:sldLayoutId id="2147483754" r:id="rId78"/>
    <p:sldLayoutId id="2147483755" r:id="rId79"/>
    <p:sldLayoutId id="2147483756" r:id="rId80"/>
    <p:sldLayoutId id="2147483757" r:id="rId81"/>
    <p:sldLayoutId id="2147483758" r:id="rId82"/>
    <p:sldLayoutId id="2147483759" r:id="rId83"/>
    <p:sldLayoutId id="2147483760" r:id="rId84"/>
    <p:sldLayoutId id="2147483761" r:id="rId85"/>
    <p:sldLayoutId id="2147483762" r:id="rId86"/>
    <p:sldLayoutId id="2147483763" r:id="rId87"/>
    <p:sldLayoutId id="2147483764" r:id="rId88"/>
    <p:sldLayoutId id="2147483765" r:id="rId89"/>
    <p:sldLayoutId id="2147483767" r:id="rId90"/>
    <p:sldLayoutId id="2147483772" r:id="rId91"/>
    <p:sldLayoutId id="2147483773" r:id="rId92"/>
    <p:sldLayoutId id="2147483870" r:id="rId9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account.hanatrial.ondemand.com/" TargetMode="External"/><Relationship Id="rId2" Type="http://schemas.openxmlformats.org/officeDocument/2006/relationships/hyperlink" Target="https://cockpit.hanatrial.ondemand.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mailto:Anu.life2002@gmail.com" TargetMode="External"/><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69.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tif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584775"/>
          </a:xfrm>
          <a:prstGeom prst="rect">
            <a:avLst/>
          </a:prstGeom>
          <a:noFill/>
          <a:ln>
            <a:noFill/>
          </a:ln>
        </p:spPr>
        <p:txBody>
          <a:bodyPr wrap="square" rtlCol="0">
            <a:spAutoFit/>
          </a:bodyPr>
          <a:lstStyle/>
          <a:p>
            <a:r>
              <a:rPr lang="en-US" sz="3200" b="1" dirty="0"/>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IN" altLang="en-IN" sz="3600" dirty="0">
                <a:solidFill>
                  <a:schemeClr val="tx2"/>
                </a:solidFill>
                <a:cs typeface="Arial" pitchFamily="34" charset="0"/>
              </a:rPr>
              <a:t>Cloud Computing</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10</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8" name="Picture 7">
            <a:extLst>
              <a:ext uri="{FF2B5EF4-FFF2-40B4-BE49-F238E27FC236}">
                <a16:creationId xmlns:a16="http://schemas.microsoft.com/office/drawing/2014/main" id="{654BDC8D-FEDB-4061-B218-F8CF4BF0228B}"/>
              </a:ext>
            </a:extLst>
          </p:cNvPr>
          <p:cNvPicPr>
            <a:picLocks noChangeAspect="1"/>
          </p:cNvPicPr>
          <p:nvPr/>
        </p:nvPicPr>
        <p:blipFill>
          <a:blip r:embed="rId4"/>
          <a:stretch>
            <a:fillRect/>
          </a:stretch>
        </p:blipFill>
        <p:spPr>
          <a:xfrm>
            <a:off x="901701" y="1590491"/>
            <a:ext cx="9134475" cy="4419600"/>
          </a:xfrm>
          <a:prstGeom prst="rect">
            <a:avLst/>
          </a:prstGeom>
        </p:spPr>
      </p:pic>
    </p:spTree>
    <p:extLst>
      <p:ext uri="{BB962C8B-B14F-4D97-AF65-F5344CB8AC3E}">
        <p14:creationId xmlns:p14="http://schemas.microsoft.com/office/powerpoint/2010/main" val="269133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IN" altLang="en-IN" sz="3600" dirty="0">
                <a:solidFill>
                  <a:schemeClr val="tx2"/>
                </a:solidFill>
                <a:cs typeface="Arial" pitchFamily="34" charset="0"/>
              </a:rPr>
              <a:t>Cloud Computing</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11</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9" name="Google Shape;116;p5" descr="Chart, diagram  Description automatically generated">
            <a:extLst>
              <a:ext uri="{FF2B5EF4-FFF2-40B4-BE49-F238E27FC236}">
                <a16:creationId xmlns:a16="http://schemas.microsoft.com/office/drawing/2014/main" id="{73F99985-94E2-435E-9503-BA48C9873531}"/>
              </a:ext>
            </a:extLst>
          </p:cNvPr>
          <p:cNvPicPr preferRelativeResize="0"/>
          <p:nvPr/>
        </p:nvPicPr>
        <p:blipFill rotWithShape="1">
          <a:blip r:embed="rId4">
            <a:alphaModFix/>
          </a:blip>
          <a:srcRect/>
          <a:stretch/>
        </p:blipFill>
        <p:spPr>
          <a:xfrm>
            <a:off x="139446" y="1213488"/>
            <a:ext cx="5308768" cy="3015612"/>
          </a:xfrm>
          <a:prstGeom prst="rect">
            <a:avLst/>
          </a:prstGeom>
          <a:noFill/>
          <a:ln>
            <a:noFill/>
          </a:ln>
        </p:spPr>
      </p:pic>
      <p:pic>
        <p:nvPicPr>
          <p:cNvPr id="10" name="Google Shape;120;p5" descr="Diagram  Description automatically generated">
            <a:extLst>
              <a:ext uri="{FF2B5EF4-FFF2-40B4-BE49-F238E27FC236}">
                <a16:creationId xmlns:a16="http://schemas.microsoft.com/office/drawing/2014/main" id="{0B8CA84A-AA3F-470B-881E-0C1AFF461BA7}"/>
              </a:ext>
            </a:extLst>
          </p:cNvPr>
          <p:cNvPicPr preferRelativeResize="0"/>
          <p:nvPr/>
        </p:nvPicPr>
        <p:blipFill rotWithShape="1">
          <a:blip r:embed="rId5">
            <a:alphaModFix/>
          </a:blip>
          <a:srcRect/>
          <a:stretch/>
        </p:blipFill>
        <p:spPr>
          <a:xfrm>
            <a:off x="5889622" y="2013351"/>
            <a:ext cx="4957317" cy="2831298"/>
          </a:xfrm>
          <a:prstGeom prst="rect">
            <a:avLst/>
          </a:prstGeom>
          <a:noFill/>
          <a:ln>
            <a:noFill/>
          </a:ln>
        </p:spPr>
      </p:pic>
      <p:pic>
        <p:nvPicPr>
          <p:cNvPr id="11" name="Google Shape;117;p5" descr="Graphical user interface, application  Description automatically generated">
            <a:extLst>
              <a:ext uri="{FF2B5EF4-FFF2-40B4-BE49-F238E27FC236}">
                <a16:creationId xmlns:a16="http://schemas.microsoft.com/office/drawing/2014/main" id="{122F8748-CE11-4FB3-A0D6-C3053164F2E1}"/>
              </a:ext>
            </a:extLst>
          </p:cNvPr>
          <p:cNvPicPr preferRelativeResize="0"/>
          <p:nvPr/>
        </p:nvPicPr>
        <p:blipFill rotWithShape="1">
          <a:blip r:embed="rId6">
            <a:alphaModFix/>
          </a:blip>
          <a:srcRect/>
          <a:stretch/>
        </p:blipFill>
        <p:spPr>
          <a:xfrm>
            <a:off x="139447" y="3597995"/>
            <a:ext cx="5308768" cy="2760560"/>
          </a:xfrm>
          <a:prstGeom prst="rect">
            <a:avLst/>
          </a:prstGeom>
          <a:noFill/>
          <a:ln>
            <a:noFill/>
          </a:ln>
        </p:spPr>
      </p:pic>
    </p:spTree>
    <p:extLst>
      <p:ext uri="{BB962C8B-B14F-4D97-AF65-F5344CB8AC3E}">
        <p14:creationId xmlns:p14="http://schemas.microsoft.com/office/powerpoint/2010/main" val="19158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On Premise V/s Cloud</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12</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2" name="Picture 1">
            <a:extLst>
              <a:ext uri="{FF2B5EF4-FFF2-40B4-BE49-F238E27FC236}">
                <a16:creationId xmlns:a16="http://schemas.microsoft.com/office/drawing/2014/main" id="{B73DBFCA-D8C1-4BD9-6B3B-75CDC62A6004}"/>
              </a:ext>
            </a:extLst>
          </p:cNvPr>
          <p:cNvPicPr>
            <a:picLocks noChangeAspect="1"/>
          </p:cNvPicPr>
          <p:nvPr/>
        </p:nvPicPr>
        <p:blipFill>
          <a:blip r:embed="rId4"/>
          <a:stretch>
            <a:fillRect/>
          </a:stretch>
        </p:blipFill>
        <p:spPr>
          <a:xfrm>
            <a:off x="656739" y="1472893"/>
            <a:ext cx="2445595" cy="4626446"/>
          </a:xfrm>
          <a:prstGeom prst="rect">
            <a:avLst/>
          </a:prstGeom>
        </p:spPr>
      </p:pic>
      <p:pic>
        <p:nvPicPr>
          <p:cNvPr id="3" name="Picture 2" descr="C:\Users\I062040\AppData\Local\Temp\SNAGHTML2c7ed6b0.PNG">
            <a:extLst>
              <a:ext uri="{FF2B5EF4-FFF2-40B4-BE49-F238E27FC236}">
                <a16:creationId xmlns:a16="http://schemas.microsoft.com/office/drawing/2014/main" id="{329F93C3-5E2A-12B1-F4E2-F8D593C5F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318526" y="1637481"/>
            <a:ext cx="2708672" cy="462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8755B2-F442-CD44-DF19-42AE8639A707}"/>
              </a:ext>
            </a:extLst>
          </p:cNvPr>
          <p:cNvPicPr>
            <a:picLocks noChangeAspect="1"/>
          </p:cNvPicPr>
          <p:nvPr/>
        </p:nvPicPr>
        <p:blipFill>
          <a:blip r:embed="rId6"/>
          <a:stretch>
            <a:fillRect/>
          </a:stretch>
        </p:blipFill>
        <p:spPr>
          <a:xfrm>
            <a:off x="6243472" y="1472893"/>
            <a:ext cx="2773198" cy="4626446"/>
          </a:xfrm>
          <a:prstGeom prst="rect">
            <a:avLst/>
          </a:prstGeom>
        </p:spPr>
      </p:pic>
      <p:pic>
        <p:nvPicPr>
          <p:cNvPr id="5" name="Picture 4">
            <a:extLst>
              <a:ext uri="{FF2B5EF4-FFF2-40B4-BE49-F238E27FC236}">
                <a16:creationId xmlns:a16="http://schemas.microsoft.com/office/drawing/2014/main" id="{E29CB353-ADC2-726E-8F80-095F759D8A56}"/>
              </a:ext>
            </a:extLst>
          </p:cNvPr>
          <p:cNvPicPr>
            <a:picLocks noChangeAspect="1"/>
          </p:cNvPicPr>
          <p:nvPr/>
        </p:nvPicPr>
        <p:blipFill>
          <a:blip r:embed="rId7"/>
          <a:stretch>
            <a:fillRect/>
          </a:stretch>
        </p:blipFill>
        <p:spPr>
          <a:xfrm>
            <a:off x="9232865" y="1472893"/>
            <a:ext cx="2369408" cy="4626446"/>
          </a:xfrm>
          <a:prstGeom prst="rect">
            <a:avLst/>
          </a:prstGeom>
        </p:spPr>
      </p:pic>
    </p:spTree>
    <p:extLst>
      <p:ext uri="{BB962C8B-B14F-4D97-AF65-F5344CB8AC3E}">
        <p14:creationId xmlns:p14="http://schemas.microsoft.com/office/powerpoint/2010/main" val="72136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Types of Cloud Offerings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13</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092385"/>
            <a:ext cx="11809312" cy="369332"/>
          </a:xfrm>
          <a:prstGeom prst="rect">
            <a:avLst/>
          </a:prstGeom>
          <a:noFill/>
        </p:spPr>
        <p:txBody>
          <a:bodyPr wrap="square" numCol="1" rtlCol="0">
            <a:spAutoFit/>
          </a:bodyPr>
          <a:lstStyle/>
          <a:p>
            <a:r>
              <a:rPr lang="en-IN" altLang="en-IN" dirty="0"/>
              <a:t>Content</a:t>
            </a:r>
          </a:p>
        </p:txBody>
      </p:sp>
      <p:grpSp>
        <p:nvGrpSpPr>
          <p:cNvPr id="2" name="Group 1">
            <a:extLst>
              <a:ext uri="{FF2B5EF4-FFF2-40B4-BE49-F238E27FC236}">
                <a16:creationId xmlns:a16="http://schemas.microsoft.com/office/drawing/2014/main" id="{007BB144-573E-CB93-DBBE-F3C0E81D3F8E}"/>
              </a:ext>
            </a:extLst>
          </p:cNvPr>
          <p:cNvGrpSpPr/>
          <p:nvPr/>
        </p:nvGrpSpPr>
        <p:grpSpPr>
          <a:xfrm>
            <a:off x="370938" y="1330004"/>
            <a:ext cx="3936650" cy="944905"/>
            <a:chOff x="674246" y="1335315"/>
            <a:chExt cx="3937675" cy="945151"/>
          </a:xfrm>
        </p:grpSpPr>
        <p:sp>
          <p:nvSpPr>
            <p:cNvPr id="3" name="Rectangle 2">
              <a:extLst>
                <a:ext uri="{FF2B5EF4-FFF2-40B4-BE49-F238E27FC236}">
                  <a16:creationId xmlns:a16="http://schemas.microsoft.com/office/drawing/2014/main" id="{B1AEC345-7C4E-DF61-9300-4E672B8AE888}"/>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4" name="Rectangle 3">
              <a:extLst>
                <a:ext uri="{FF2B5EF4-FFF2-40B4-BE49-F238E27FC236}">
                  <a16:creationId xmlns:a16="http://schemas.microsoft.com/office/drawing/2014/main" id="{A3102F28-43C5-F091-3456-38178A98E2CD}"/>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sp>
          <p:nvSpPr>
            <p:cNvPr id="5" name="Rectangle 4">
              <a:extLst>
                <a:ext uri="{FF2B5EF4-FFF2-40B4-BE49-F238E27FC236}">
                  <a16:creationId xmlns:a16="http://schemas.microsoft.com/office/drawing/2014/main" id="{7959F6BB-5A47-F25A-E782-DEF929C5119F}"/>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 As a Service</a:t>
              </a:r>
            </a:p>
          </p:txBody>
        </p:sp>
      </p:grpSp>
      <p:grpSp>
        <p:nvGrpSpPr>
          <p:cNvPr id="7" name="Group 6">
            <a:extLst>
              <a:ext uri="{FF2B5EF4-FFF2-40B4-BE49-F238E27FC236}">
                <a16:creationId xmlns:a16="http://schemas.microsoft.com/office/drawing/2014/main" id="{960FD47F-861C-82B4-3D2A-49559C76D497}"/>
              </a:ext>
            </a:extLst>
          </p:cNvPr>
          <p:cNvGrpSpPr/>
          <p:nvPr/>
        </p:nvGrpSpPr>
        <p:grpSpPr>
          <a:xfrm>
            <a:off x="352017" y="2334917"/>
            <a:ext cx="3955570" cy="1949817"/>
            <a:chOff x="655321" y="2340489"/>
            <a:chExt cx="3956600" cy="1950325"/>
          </a:xfrm>
        </p:grpSpPr>
        <p:sp>
          <p:nvSpPr>
            <p:cNvPr id="8" name="Rectangle 7">
              <a:extLst>
                <a:ext uri="{FF2B5EF4-FFF2-40B4-BE49-F238E27FC236}">
                  <a16:creationId xmlns:a16="http://schemas.microsoft.com/office/drawing/2014/main" id="{CF8F7193-D4B5-5AAB-D1B5-FCE81307B337}"/>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D9C0E38C-5533-549F-8DA4-3A0A891CB564}"/>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DB89ED4E-6294-C8C8-939A-88A829C9E818}"/>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9D08B478-D0CE-DA41-FB84-E2C227E2F81A}"/>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4DC13434-23B3-CDEF-53E8-4BC2FE88D2D6}"/>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8D2162F-A764-4628-91C1-D68ED86A059C}"/>
              </a:ext>
            </a:extLst>
          </p:cNvPr>
          <p:cNvGrpSpPr/>
          <p:nvPr/>
        </p:nvGrpSpPr>
        <p:grpSpPr>
          <a:xfrm>
            <a:off x="352017" y="4344740"/>
            <a:ext cx="3955570" cy="1949819"/>
            <a:chOff x="655321" y="4350836"/>
            <a:chExt cx="3956600" cy="1950327"/>
          </a:xfrm>
        </p:grpSpPr>
        <p:sp>
          <p:nvSpPr>
            <p:cNvPr id="16" name="Rectangle 15">
              <a:extLst>
                <a:ext uri="{FF2B5EF4-FFF2-40B4-BE49-F238E27FC236}">
                  <a16:creationId xmlns:a16="http://schemas.microsoft.com/office/drawing/2014/main" id="{7AE2254E-0409-15BE-B392-6E88A2508EC2}"/>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845BA4F8-961A-449C-8EE6-5B7D5C4197BE}"/>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C6F36E7A-7705-09F6-4820-8F2C6CBB6627}"/>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ADFCC2C3-AB6A-B05D-7E0C-20211037FAD1}"/>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FDA2B511-E26E-56FD-7791-94ED685184BB}"/>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Rectangle 23">
            <a:extLst>
              <a:ext uri="{FF2B5EF4-FFF2-40B4-BE49-F238E27FC236}">
                <a16:creationId xmlns:a16="http://schemas.microsoft.com/office/drawing/2014/main" id="{42811616-8FDD-7D9E-9C85-9BF85FA1CC6E}"/>
              </a:ext>
            </a:extLst>
          </p:cNvPr>
          <p:cNvSpPr/>
          <p:nvPr/>
        </p:nvSpPr>
        <p:spPr>
          <a:xfrm>
            <a:off x="4384473" y="1330003"/>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nvGrpSpPr>
          <p:cNvPr id="25" name="Group 24">
            <a:extLst>
              <a:ext uri="{FF2B5EF4-FFF2-40B4-BE49-F238E27FC236}">
                <a16:creationId xmlns:a16="http://schemas.microsoft.com/office/drawing/2014/main" id="{8507DECD-20E1-0D91-FDF0-22A0C86A76E9}"/>
              </a:ext>
            </a:extLst>
          </p:cNvPr>
          <p:cNvGrpSpPr/>
          <p:nvPr/>
        </p:nvGrpSpPr>
        <p:grpSpPr>
          <a:xfrm>
            <a:off x="6220956" y="1330005"/>
            <a:ext cx="1759598" cy="4964553"/>
            <a:chOff x="6525789" y="1335316"/>
            <a:chExt cx="1760056" cy="4965846"/>
          </a:xfrm>
        </p:grpSpPr>
        <p:sp>
          <p:nvSpPr>
            <p:cNvPr id="26" name="Rectangle 25">
              <a:extLst>
                <a:ext uri="{FF2B5EF4-FFF2-40B4-BE49-F238E27FC236}">
                  <a16:creationId xmlns:a16="http://schemas.microsoft.com/office/drawing/2014/main" id="{6EA5DCB4-C9BC-4A9E-9AF0-E1BA0FA84498}"/>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27" name="Rectangle 26">
              <a:extLst>
                <a:ext uri="{FF2B5EF4-FFF2-40B4-BE49-F238E27FC236}">
                  <a16:creationId xmlns:a16="http://schemas.microsoft.com/office/drawing/2014/main" id="{CA9077D2-76D8-33A8-01AE-48B416ECF413}"/>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grpSp>
        <p:nvGrpSpPr>
          <p:cNvPr id="28" name="Group 27">
            <a:extLst>
              <a:ext uri="{FF2B5EF4-FFF2-40B4-BE49-F238E27FC236}">
                <a16:creationId xmlns:a16="http://schemas.microsoft.com/office/drawing/2014/main" id="{C936F7B7-10E3-5327-1C5A-6E92E29F5416}"/>
              </a:ext>
            </a:extLst>
          </p:cNvPr>
          <p:cNvGrpSpPr/>
          <p:nvPr/>
        </p:nvGrpSpPr>
        <p:grpSpPr>
          <a:xfrm>
            <a:off x="8057440" y="1330005"/>
            <a:ext cx="1759598" cy="4964553"/>
            <a:chOff x="8362751" y="1335316"/>
            <a:chExt cx="1760056" cy="4965846"/>
          </a:xfrm>
        </p:grpSpPr>
        <p:sp>
          <p:nvSpPr>
            <p:cNvPr id="29" name="Rectangle 28">
              <a:extLst>
                <a:ext uri="{FF2B5EF4-FFF2-40B4-BE49-F238E27FC236}">
                  <a16:creationId xmlns:a16="http://schemas.microsoft.com/office/drawing/2014/main" id="{6748F066-A638-4267-030B-2E2C78F65F59}"/>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SAP/Partner Managed</a:t>
              </a:r>
            </a:p>
          </p:txBody>
        </p:sp>
        <p:sp>
          <p:nvSpPr>
            <p:cNvPr id="30" name="Rectangle 29">
              <a:extLst>
                <a:ext uri="{FF2B5EF4-FFF2-40B4-BE49-F238E27FC236}">
                  <a16:creationId xmlns:a16="http://schemas.microsoft.com/office/drawing/2014/main" id="{CA6AFC7F-353B-E31F-CD56-7296AF378AAA}"/>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Customer Managed</a:t>
              </a:r>
            </a:p>
          </p:txBody>
        </p:sp>
      </p:grpSp>
      <p:sp>
        <p:nvSpPr>
          <p:cNvPr id="31" name="Rectangle 30">
            <a:extLst>
              <a:ext uri="{FF2B5EF4-FFF2-40B4-BE49-F238E27FC236}">
                <a16:creationId xmlns:a16="http://schemas.microsoft.com/office/drawing/2014/main" id="{A4350CDE-9A7F-69B9-013A-B18FA256E814}"/>
              </a:ext>
            </a:extLst>
          </p:cNvPr>
          <p:cNvSpPr/>
          <p:nvPr/>
        </p:nvSpPr>
        <p:spPr>
          <a:xfrm>
            <a:off x="9893926"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b="1" dirty="0">
                <a:solidFill>
                  <a:schemeClr val="tx1"/>
                </a:solidFill>
              </a:rPr>
              <a:t>SAP Managed</a:t>
            </a:r>
          </a:p>
        </p:txBody>
      </p:sp>
    </p:spTree>
    <p:extLst>
      <p:ext uri="{BB962C8B-B14F-4D97-AF65-F5344CB8AC3E}">
        <p14:creationId xmlns:p14="http://schemas.microsoft.com/office/powerpoint/2010/main" val="32548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Cloud Computing Models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14</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2" name="Picture 31">
            <a:extLst>
              <a:ext uri="{FF2B5EF4-FFF2-40B4-BE49-F238E27FC236}">
                <a16:creationId xmlns:a16="http://schemas.microsoft.com/office/drawing/2014/main" id="{D3BE3CC6-10D0-4BE4-8A36-6196905D54C7}"/>
              </a:ext>
            </a:extLst>
          </p:cNvPr>
          <p:cNvPicPr>
            <a:picLocks noChangeAspect="1"/>
          </p:cNvPicPr>
          <p:nvPr/>
        </p:nvPicPr>
        <p:blipFill>
          <a:blip r:embed="rId4"/>
          <a:stretch>
            <a:fillRect/>
          </a:stretch>
        </p:blipFill>
        <p:spPr>
          <a:xfrm>
            <a:off x="444501" y="1839660"/>
            <a:ext cx="11096625" cy="4303957"/>
          </a:xfrm>
          <a:prstGeom prst="rect">
            <a:avLst/>
          </a:prstGeom>
        </p:spPr>
      </p:pic>
    </p:spTree>
    <p:extLst>
      <p:ext uri="{BB962C8B-B14F-4D97-AF65-F5344CB8AC3E}">
        <p14:creationId xmlns:p14="http://schemas.microsoft.com/office/powerpoint/2010/main" val="362314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numCol="1"/>
          <a:lstStyle/>
          <a:p>
            <a:r>
              <a:rPr lang="en-US" sz="3600" dirty="0">
                <a:solidFill>
                  <a:srgbClr val="000000"/>
                </a:solidFill>
                <a:latin typeface="Arial Black" panose="020B0A04020102020204" pitchFamily="34" charset="0"/>
              </a:rPr>
              <a:t>What is BTP</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15</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2" name="Rectangle 1">
            <a:extLst>
              <a:ext uri="{FF2B5EF4-FFF2-40B4-BE49-F238E27FC236}">
                <a16:creationId xmlns:a16="http://schemas.microsoft.com/office/drawing/2014/main" id="{3FB02BBE-06EC-C8C5-283E-D5E9CAB801B1}"/>
              </a:ext>
            </a:extLst>
          </p:cNvPr>
          <p:cNvSpPr/>
          <p:nvPr/>
        </p:nvSpPr>
        <p:spPr>
          <a:xfrm>
            <a:off x="9582744"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399" b="1" dirty="0">
              <a:solidFill>
                <a:schemeClr val="tx1"/>
              </a:solidFill>
            </a:endParaRPr>
          </a:p>
        </p:txBody>
      </p:sp>
      <p:grpSp>
        <p:nvGrpSpPr>
          <p:cNvPr id="3" name="Group 2">
            <a:extLst>
              <a:ext uri="{FF2B5EF4-FFF2-40B4-BE49-F238E27FC236}">
                <a16:creationId xmlns:a16="http://schemas.microsoft.com/office/drawing/2014/main" id="{4FE8A30E-540A-DAD0-65CC-899EDA276933}"/>
              </a:ext>
            </a:extLst>
          </p:cNvPr>
          <p:cNvGrpSpPr/>
          <p:nvPr/>
        </p:nvGrpSpPr>
        <p:grpSpPr>
          <a:xfrm>
            <a:off x="3089671" y="1167026"/>
            <a:ext cx="2119086" cy="944905"/>
            <a:chOff x="3149848" y="1335315"/>
            <a:chExt cx="2119638" cy="945151"/>
          </a:xfrm>
        </p:grpSpPr>
        <p:sp>
          <p:nvSpPr>
            <p:cNvPr id="4" name="Rectangle 3">
              <a:extLst>
                <a:ext uri="{FF2B5EF4-FFF2-40B4-BE49-F238E27FC236}">
                  <a16:creationId xmlns:a16="http://schemas.microsoft.com/office/drawing/2014/main" id="{A58860CC-E611-ED02-9C31-2E8C66FDA8FF}"/>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5" name="Rectangle 4">
              <a:extLst>
                <a:ext uri="{FF2B5EF4-FFF2-40B4-BE49-F238E27FC236}">
                  <a16:creationId xmlns:a16="http://schemas.microsoft.com/office/drawing/2014/main" id="{F25669D3-55AB-3F3C-BDA9-488382697769}"/>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grpSp>
        <p:nvGrpSpPr>
          <p:cNvPr id="7" name="Group 6">
            <a:extLst>
              <a:ext uri="{FF2B5EF4-FFF2-40B4-BE49-F238E27FC236}">
                <a16:creationId xmlns:a16="http://schemas.microsoft.com/office/drawing/2014/main" id="{D71712AC-710A-9FA7-6E4C-A36797CCD240}"/>
              </a:ext>
            </a:extLst>
          </p:cNvPr>
          <p:cNvGrpSpPr/>
          <p:nvPr/>
        </p:nvGrpSpPr>
        <p:grpSpPr>
          <a:xfrm>
            <a:off x="3070751" y="2171938"/>
            <a:ext cx="3955570" cy="1949817"/>
            <a:chOff x="3130923" y="2340489"/>
            <a:chExt cx="3956600" cy="1950325"/>
          </a:xfrm>
        </p:grpSpPr>
        <p:sp>
          <p:nvSpPr>
            <p:cNvPr id="8" name="Rectangle 7">
              <a:extLst>
                <a:ext uri="{FF2B5EF4-FFF2-40B4-BE49-F238E27FC236}">
                  <a16:creationId xmlns:a16="http://schemas.microsoft.com/office/drawing/2014/main" id="{AC1F23BF-57FE-1B6E-E16A-4A7C3873C612}"/>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OS</a:t>
              </a:r>
            </a:p>
          </p:txBody>
        </p:sp>
        <p:sp>
          <p:nvSpPr>
            <p:cNvPr id="9" name="Rectangle 8">
              <a:extLst>
                <a:ext uri="{FF2B5EF4-FFF2-40B4-BE49-F238E27FC236}">
                  <a16:creationId xmlns:a16="http://schemas.microsoft.com/office/drawing/2014/main" id="{470F1328-B819-DF25-48B4-E3F21D4A1B32}"/>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Database</a:t>
              </a:r>
            </a:p>
          </p:txBody>
        </p:sp>
        <p:sp>
          <p:nvSpPr>
            <p:cNvPr id="10" name="Rectangle 9">
              <a:extLst>
                <a:ext uri="{FF2B5EF4-FFF2-40B4-BE49-F238E27FC236}">
                  <a16:creationId xmlns:a16="http://schemas.microsoft.com/office/drawing/2014/main" id="{44892EFE-0B65-34E8-30B9-6AF2FE0FD6A9}"/>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Middleware</a:t>
              </a:r>
            </a:p>
          </p:txBody>
        </p:sp>
        <p:sp>
          <p:nvSpPr>
            <p:cNvPr id="12" name="Rectangle 11">
              <a:extLst>
                <a:ext uri="{FF2B5EF4-FFF2-40B4-BE49-F238E27FC236}">
                  <a16:creationId xmlns:a16="http://schemas.microsoft.com/office/drawing/2014/main" id="{6E965FD6-E5C0-78F0-A227-2BD2E3360F74}"/>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Runtime</a:t>
              </a:r>
            </a:p>
          </p:txBody>
        </p:sp>
        <p:sp>
          <p:nvSpPr>
            <p:cNvPr id="13" name="Rectangle 12">
              <a:extLst>
                <a:ext uri="{FF2B5EF4-FFF2-40B4-BE49-F238E27FC236}">
                  <a16:creationId xmlns:a16="http://schemas.microsoft.com/office/drawing/2014/main" id="{EB10A535-C341-6655-7884-8C392B181166}"/>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Platform as a Service</a:t>
              </a:r>
            </a:p>
          </p:txBody>
        </p:sp>
      </p:grpSp>
      <p:grpSp>
        <p:nvGrpSpPr>
          <p:cNvPr id="14" name="Group 13">
            <a:extLst>
              <a:ext uri="{FF2B5EF4-FFF2-40B4-BE49-F238E27FC236}">
                <a16:creationId xmlns:a16="http://schemas.microsoft.com/office/drawing/2014/main" id="{4FE1886E-2AA7-DC54-1ACA-8B91A96BBC6C}"/>
              </a:ext>
            </a:extLst>
          </p:cNvPr>
          <p:cNvGrpSpPr/>
          <p:nvPr/>
        </p:nvGrpSpPr>
        <p:grpSpPr>
          <a:xfrm>
            <a:off x="3070751" y="4181761"/>
            <a:ext cx="3955570" cy="1949819"/>
            <a:chOff x="3130923" y="4350836"/>
            <a:chExt cx="3956600" cy="1950327"/>
          </a:xfrm>
        </p:grpSpPr>
        <p:sp>
          <p:nvSpPr>
            <p:cNvPr id="16" name="Rectangle 15">
              <a:extLst>
                <a:ext uri="{FF2B5EF4-FFF2-40B4-BE49-F238E27FC236}">
                  <a16:creationId xmlns:a16="http://schemas.microsoft.com/office/drawing/2014/main" id="{C1715169-8669-61B4-B7C7-D7CF6D22573E}"/>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Networking</a:t>
              </a:r>
            </a:p>
          </p:txBody>
        </p:sp>
        <p:sp>
          <p:nvSpPr>
            <p:cNvPr id="17" name="Rectangle 16">
              <a:extLst>
                <a:ext uri="{FF2B5EF4-FFF2-40B4-BE49-F238E27FC236}">
                  <a16:creationId xmlns:a16="http://schemas.microsoft.com/office/drawing/2014/main" id="{66207608-77C1-366A-A138-F4580C247F1E}"/>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Storage</a:t>
              </a:r>
            </a:p>
          </p:txBody>
        </p:sp>
        <p:sp>
          <p:nvSpPr>
            <p:cNvPr id="21" name="Rectangle 20">
              <a:extLst>
                <a:ext uri="{FF2B5EF4-FFF2-40B4-BE49-F238E27FC236}">
                  <a16:creationId xmlns:a16="http://schemas.microsoft.com/office/drawing/2014/main" id="{B7B248B9-35F3-6279-4802-F528EFCA824A}"/>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Servers</a:t>
              </a:r>
            </a:p>
          </p:txBody>
        </p:sp>
        <p:sp>
          <p:nvSpPr>
            <p:cNvPr id="22" name="Rectangle 21">
              <a:extLst>
                <a:ext uri="{FF2B5EF4-FFF2-40B4-BE49-F238E27FC236}">
                  <a16:creationId xmlns:a16="http://schemas.microsoft.com/office/drawing/2014/main" id="{6C26079C-C947-BED1-7419-8016B01222C7}"/>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Virtualization</a:t>
              </a:r>
            </a:p>
          </p:txBody>
        </p:sp>
        <p:sp>
          <p:nvSpPr>
            <p:cNvPr id="23" name="Rectangle 22">
              <a:extLst>
                <a:ext uri="{FF2B5EF4-FFF2-40B4-BE49-F238E27FC236}">
                  <a16:creationId xmlns:a16="http://schemas.microsoft.com/office/drawing/2014/main" id="{E5819C43-0544-2138-4CB8-86392D838FF8}"/>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Infrastructure as a Service</a:t>
              </a:r>
            </a:p>
          </p:txBody>
        </p:sp>
      </p:grpSp>
      <p:sp>
        <p:nvSpPr>
          <p:cNvPr id="24" name="Left Brace 23">
            <a:extLst>
              <a:ext uri="{FF2B5EF4-FFF2-40B4-BE49-F238E27FC236}">
                <a16:creationId xmlns:a16="http://schemas.microsoft.com/office/drawing/2014/main" id="{91BEDE63-A7AA-0325-5FFD-8E4DB8B91192}"/>
              </a:ext>
            </a:extLst>
          </p:cNvPr>
          <p:cNvSpPr/>
          <p:nvPr/>
        </p:nvSpPr>
        <p:spPr>
          <a:xfrm>
            <a:off x="2487371" y="2187173"/>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25" name="TextBox 24">
            <a:extLst>
              <a:ext uri="{FF2B5EF4-FFF2-40B4-BE49-F238E27FC236}">
                <a16:creationId xmlns:a16="http://schemas.microsoft.com/office/drawing/2014/main" id="{39CB4BE2-B4E9-CE4A-E6CE-4F86F77BFFA0}"/>
              </a:ext>
            </a:extLst>
          </p:cNvPr>
          <p:cNvSpPr txBox="1"/>
          <p:nvPr/>
        </p:nvSpPr>
        <p:spPr>
          <a:xfrm>
            <a:off x="686138" y="2423608"/>
            <a:ext cx="1705204" cy="1477328"/>
          </a:xfrm>
          <a:prstGeom prst="rect">
            <a:avLst/>
          </a:prstGeom>
          <a:noFill/>
        </p:spPr>
        <p:txBody>
          <a:bodyPr wrap="square" numCol="1" rtlCol="0">
            <a:spAutoFit/>
          </a:bodyPr>
          <a:lstStyle/>
          <a:p>
            <a:pPr algn="r"/>
            <a:r>
              <a:rPr lang="en-US" dirty="0"/>
              <a:t>Managed by SAP implementing open source CF</a:t>
            </a:r>
          </a:p>
        </p:txBody>
      </p:sp>
      <p:sp>
        <p:nvSpPr>
          <p:cNvPr id="26" name="TextBox 25">
            <a:extLst>
              <a:ext uri="{FF2B5EF4-FFF2-40B4-BE49-F238E27FC236}">
                <a16:creationId xmlns:a16="http://schemas.microsoft.com/office/drawing/2014/main" id="{CD149B14-E78B-B4B4-659E-20187F27315E}"/>
              </a:ext>
            </a:extLst>
          </p:cNvPr>
          <p:cNvSpPr txBox="1"/>
          <p:nvPr/>
        </p:nvSpPr>
        <p:spPr>
          <a:xfrm>
            <a:off x="686138" y="4256136"/>
            <a:ext cx="1705204" cy="1754326"/>
          </a:xfrm>
          <a:prstGeom prst="rect">
            <a:avLst/>
          </a:prstGeom>
          <a:noFill/>
        </p:spPr>
        <p:txBody>
          <a:bodyPr wrap="square" numCol="1" rtlCol="0">
            <a:spAutoFit/>
          </a:bodyPr>
          <a:lstStyle/>
          <a:p>
            <a:pPr algn="r"/>
            <a:r>
              <a:rPr lang="en-US" dirty="0"/>
              <a:t>Managed by Infrastructure </a:t>
            </a:r>
          </a:p>
          <a:p>
            <a:pPr algn="r"/>
            <a:r>
              <a:rPr lang="en-US" dirty="0"/>
              <a:t>providers </a:t>
            </a:r>
          </a:p>
          <a:p>
            <a:pPr algn="r"/>
            <a:r>
              <a:rPr lang="en-US" dirty="0">
                <a:hlinkClick r:id="rId4"/>
              </a:rPr>
              <a:t>Data Centers</a:t>
            </a:r>
            <a:endParaRPr lang="en-US" dirty="0"/>
          </a:p>
          <a:p>
            <a:pPr algn="r"/>
            <a:r>
              <a:rPr lang="en-US" dirty="0">
                <a:hlinkClick r:id="rId5"/>
              </a:rPr>
              <a:t>Service Portfolio</a:t>
            </a:r>
            <a:endParaRPr lang="en-US" dirty="0"/>
          </a:p>
        </p:txBody>
      </p:sp>
      <p:pic>
        <p:nvPicPr>
          <p:cNvPr id="27" name="Picture 6" descr="SAP - Wikipedia">
            <a:extLst>
              <a:ext uri="{FF2B5EF4-FFF2-40B4-BE49-F238E27FC236}">
                <a16:creationId xmlns:a16="http://schemas.microsoft.com/office/drawing/2014/main" id="{7E8CA8AE-5608-FCED-FADC-2BF4CEA4FB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0150558" y="2509204"/>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StrongLoop - Deploying LoopBack mBaaS on Cloud Foundry">
            <a:extLst>
              <a:ext uri="{FF2B5EF4-FFF2-40B4-BE49-F238E27FC236}">
                <a16:creationId xmlns:a16="http://schemas.microsoft.com/office/drawing/2014/main" id="{1C8CEDFA-981A-41F2-6D7F-C9807B7047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10150558" y="3396534"/>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2018-11-07 Cloud Providers Comparison for IoT Applications: Amazon vs.  Microsoft vs. Google | ThingForward">
            <a:extLst>
              <a:ext uri="{FF2B5EF4-FFF2-40B4-BE49-F238E27FC236}">
                <a16:creationId xmlns:a16="http://schemas.microsoft.com/office/drawing/2014/main" id="{42D36064-4155-AADE-BE3B-FC4105CBE53D}"/>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a:xfrm>
            <a:off x="9709205"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4714BCA6-AC9E-20CA-38F5-E02353068232}"/>
              </a:ext>
            </a:extLst>
          </p:cNvPr>
          <p:cNvSpPr/>
          <p:nvPr/>
        </p:nvSpPr>
        <p:spPr>
          <a:xfrm>
            <a:off x="8725173"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numCol="1" rtlCol="0" anchor="ctr"/>
          <a:lstStyle/>
          <a:p>
            <a:pPr algn="ctr"/>
            <a:endParaRPr lang="en-US" sz="2399" dirty="0"/>
          </a:p>
        </p:txBody>
      </p:sp>
      <p:sp>
        <p:nvSpPr>
          <p:cNvPr id="31" name="TextBox 30">
            <a:extLst>
              <a:ext uri="{FF2B5EF4-FFF2-40B4-BE49-F238E27FC236}">
                <a16:creationId xmlns:a16="http://schemas.microsoft.com/office/drawing/2014/main" id="{F84F2964-FBCF-DABB-ED2C-CB2EE7BE2792}"/>
              </a:ext>
            </a:extLst>
          </p:cNvPr>
          <p:cNvSpPr txBox="1"/>
          <p:nvPr/>
        </p:nvSpPr>
        <p:spPr>
          <a:xfrm>
            <a:off x="7363425" y="3005703"/>
            <a:ext cx="1950212" cy="3783383"/>
          </a:xfrm>
          <a:prstGeom prst="rect">
            <a:avLst/>
          </a:prstGeom>
          <a:noFill/>
        </p:spPr>
        <p:txBody>
          <a:bodyPr wrap="square" numCol="1" rtlCol="0">
            <a:spAutoFit/>
          </a:bodyPr>
          <a:lstStyle/>
          <a:p>
            <a:r>
              <a:rPr lang="en-US" sz="2399" dirty="0"/>
              <a:t>Fully ready landscape with reusable services</a:t>
            </a:r>
          </a:p>
          <a:p>
            <a:endParaRPr lang="en-US" sz="2399" dirty="0"/>
          </a:p>
          <a:p>
            <a:pPr marL="285664" indent="-285664">
              <a:buFont typeface="Arial" panose="020B0604020202020204" pitchFamily="34" charset="0"/>
              <a:buChar char="•"/>
            </a:pPr>
            <a:r>
              <a:rPr lang="en-US" sz="2399" dirty="0"/>
              <a:t>Scalability</a:t>
            </a:r>
          </a:p>
          <a:p>
            <a:pPr marL="285664" indent="-285664">
              <a:buFont typeface="Arial" panose="020B0604020202020204" pitchFamily="34" charset="0"/>
              <a:buChar char="•"/>
            </a:pPr>
            <a:r>
              <a:rPr lang="en-US" sz="2399" dirty="0"/>
              <a:t>Elasticity</a:t>
            </a:r>
          </a:p>
          <a:p>
            <a:pPr marL="285664" indent="-285664">
              <a:buFont typeface="Arial" panose="020B0604020202020204" pitchFamily="34" charset="0"/>
              <a:buChar char="•"/>
            </a:pPr>
            <a:r>
              <a:rPr lang="en-US" sz="2399" dirty="0"/>
              <a:t>Low TCO</a:t>
            </a:r>
          </a:p>
          <a:p>
            <a:pPr marL="285664" indent="-285664">
              <a:buFont typeface="Arial" panose="020B0604020202020204" pitchFamily="34" charset="0"/>
              <a:buChar char="•"/>
            </a:pPr>
            <a:endParaRPr lang="en-US" sz="2399" dirty="0"/>
          </a:p>
        </p:txBody>
      </p:sp>
      <p:sp>
        <p:nvSpPr>
          <p:cNvPr id="32" name="Left Brace 31">
            <a:extLst>
              <a:ext uri="{FF2B5EF4-FFF2-40B4-BE49-F238E27FC236}">
                <a16:creationId xmlns:a16="http://schemas.microsoft.com/office/drawing/2014/main" id="{4443B72F-2871-1B71-CAB8-750602347243}"/>
              </a:ext>
            </a:extLst>
          </p:cNvPr>
          <p:cNvSpPr/>
          <p:nvPr/>
        </p:nvSpPr>
        <p:spPr>
          <a:xfrm>
            <a:off x="2487371" y="4158165"/>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sp>
        <p:nvSpPr>
          <p:cNvPr id="33" name="Left Brace 32">
            <a:extLst>
              <a:ext uri="{FF2B5EF4-FFF2-40B4-BE49-F238E27FC236}">
                <a16:creationId xmlns:a16="http://schemas.microsoft.com/office/drawing/2014/main" id="{EECAA38E-3FF2-ABF9-7B35-40B935AC3BDC}"/>
              </a:ext>
            </a:extLst>
          </p:cNvPr>
          <p:cNvSpPr/>
          <p:nvPr/>
        </p:nvSpPr>
        <p:spPr>
          <a:xfrm>
            <a:off x="9025676"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US" sz="2399"/>
          </a:p>
        </p:txBody>
      </p:sp>
      <p:grpSp>
        <p:nvGrpSpPr>
          <p:cNvPr id="34" name="Group 33">
            <a:extLst>
              <a:ext uri="{FF2B5EF4-FFF2-40B4-BE49-F238E27FC236}">
                <a16:creationId xmlns:a16="http://schemas.microsoft.com/office/drawing/2014/main" id="{01567187-10BE-2862-0CF2-5B1C60008EF1}"/>
              </a:ext>
            </a:extLst>
          </p:cNvPr>
          <p:cNvGrpSpPr/>
          <p:nvPr/>
        </p:nvGrpSpPr>
        <p:grpSpPr>
          <a:xfrm>
            <a:off x="9596237" y="1167026"/>
            <a:ext cx="2119086" cy="944905"/>
            <a:chOff x="9658109" y="1335315"/>
            <a:chExt cx="2119638" cy="945151"/>
          </a:xfrm>
        </p:grpSpPr>
        <p:sp>
          <p:nvSpPr>
            <p:cNvPr id="35" name="Rectangle 34">
              <a:extLst>
                <a:ext uri="{FF2B5EF4-FFF2-40B4-BE49-F238E27FC236}">
                  <a16:creationId xmlns:a16="http://schemas.microsoft.com/office/drawing/2014/main" id="{C729108C-1932-34BC-7F55-CD2B2C761056}"/>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Data</a:t>
              </a:r>
            </a:p>
          </p:txBody>
        </p:sp>
        <p:sp>
          <p:nvSpPr>
            <p:cNvPr id="36" name="Rectangle 35">
              <a:extLst>
                <a:ext uri="{FF2B5EF4-FFF2-40B4-BE49-F238E27FC236}">
                  <a16:creationId xmlns:a16="http://schemas.microsoft.com/office/drawing/2014/main" id="{36D981A1-FD67-A687-318A-22284AE2D5A4}"/>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399" dirty="0"/>
                <a:t>Application</a:t>
              </a:r>
            </a:p>
          </p:txBody>
        </p:sp>
      </p:grpSp>
      <p:pic>
        <p:nvPicPr>
          <p:cNvPr id="37" name="Picture 2" descr="Developer Icon of Flat style - Available in SVG, PNG, EPS, AI &amp; Icon fonts">
            <a:extLst>
              <a:ext uri="{FF2B5EF4-FFF2-40B4-BE49-F238E27FC236}">
                <a16:creationId xmlns:a16="http://schemas.microsoft.com/office/drawing/2014/main" id="{F60CF160-6968-04FD-791F-B127AC2307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304208"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p:txBody>
          <a:bodyPr/>
          <a:lstStyle/>
          <a:p>
            <a:r>
              <a:rPr lang="en-US"/>
              <a:t>SAP CLOUD FOUNDRY ARCHITECTURE</a:t>
            </a:r>
            <a:endParaRPr lang="en-US" dirty="0"/>
          </a:p>
        </p:txBody>
      </p:sp>
      <p:grpSp>
        <p:nvGrpSpPr>
          <p:cNvPr id="41" name="Group 40">
            <a:extLst>
              <a:ext uri="{FF2B5EF4-FFF2-40B4-BE49-F238E27FC236}">
                <a16:creationId xmlns:a16="http://schemas.microsoft.com/office/drawing/2014/main" id="{B87A66DB-ABD2-42FA-BF26-8519EFF1E705}"/>
              </a:ext>
            </a:extLst>
          </p:cNvPr>
          <p:cNvGrpSpPr/>
          <p:nvPr/>
        </p:nvGrpSpPr>
        <p:grpSpPr>
          <a:xfrm>
            <a:off x="419987" y="1098452"/>
            <a:ext cx="11133785" cy="4953429"/>
            <a:chOff x="419987" y="1098452"/>
            <a:chExt cx="11133785" cy="4953429"/>
          </a:xfrm>
        </p:grpSpPr>
        <p:pic>
          <p:nvPicPr>
            <p:cNvPr id="47" name="Picture 46">
              <a:extLst>
                <a:ext uri="{FF2B5EF4-FFF2-40B4-BE49-F238E27FC236}">
                  <a16:creationId xmlns:a16="http://schemas.microsoft.com/office/drawing/2014/main" id="{A22A2B4D-7EF9-423C-8722-FC24155E800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53" name="Rectangle 52">
              <a:extLst>
                <a:ext uri="{FF2B5EF4-FFF2-40B4-BE49-F238E27FC236}">
                  <a16:creationId xmlns:a16="http://schemas.microsoft.com/office/drawing/2014/main" id="{D82D7710-FF7D-4207-8998-0244C9D5F103}"/>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2077529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rgbClr val="000000"/>
                </a:solidFill>
                <a:latin typeface="Arial Black" panose="020B0A04020102020204" pitchFamily="34" charset="0"/>
              </a:rPr>
              <a:t>Environment, Subscriptions &amp; Instances</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17</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9336" y="962857"/>
            <a:ext cx="11809312" cy="5509200"/>
          </a:xfrm>
          <a:prstGeom prst="rect">
            <a:avLst/>
          </a:prstGeom>
          <a:noFill/>
        </p:spPr>
        <p:txBody>
          <a:bodyPr wrap="square" numCol="1"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altLang="en-IN" sz="1600" dirty="0"/>
          </a:p>
        </p:txBody>
      </p:sp>
    </p:spTree>
    <p:extLst>
      <p:ext uri="{BB962C8B-B14F-4D97-AF65-F5344CB8AC3E}">
        <p14:creationId xmlns:p14="http://schemas.microsoft.com/office/powerpoint/2010/main" val="76725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A3E6-25D4-4BA0-BF9B-28343460C110}"/>
              </a:ext>
            </a:extLst>
          </p:cNvPr>
          <p:cNvSpPr>
            <a:spLocks noGrp="1"/>
          </p:cNvSpPr>
          <p:nvPr>
            <p:ph type="title"/>
          </p:nvPr>
        </p:nvSpPr>
        <p:spPr/>
        <p:txBody>
          <a:bodyPr/>
          <a:lstStyle/>
          <a:p>
            <a:r>
              <a:rPr lang="en-US" dirty="0"/>
              <a:t>SETUP CLOUD PLATFORM ACCOUNT STRUCTURE</a:t>
            </a:r>
          </a:p>
        </p:txBody>
      </p:sp>
      <p:grpSp>
        <p:nvGrpSpPr>
          <p:cNvPr id="3" name="Group 2">
            <a:extLst>
              <a:ext uri="{FF2B5EF4-FFF2-40B4-BE49-F238E27FC236}">
                <a16:creationId xmlns:a16="http://schemas.microsoft.com/office/drawing/2014/main" id="{861A0B16-DDA4-4B04-B9E9-8A09DDAA68BD}"/>
              </a:ext>
            </a:extLst>
          </p:cNvPr>
          <p:cNvGrpSpPr/>
          <p:nvPr/>
        </p:nvGrpSpPr>
        <p:grpSpPr>
          <a:xfrm>
            <a:off x="769257" y="1756229"/>
            <a:ext cx="11113323" cy="3800102"/>
            <a:chOff x="461819" y="1891887"/>
            <a:chExt cx="11420761" cy="3243529"/>
          </a:xfrm>
        </p:grpSpPr>
        <p:sp>
          <p:nvSpPr>
            <p:cNvPr id="35" name="Rectangle 34">
              <a:extLst>
                <a:ext uri="{FF2B5EF4-FFF2-40B4-BE49-F238E27FC236}">
                  <a16:creationId xmlns:a16="http://schemas.microsoft.com/office/drawing/2014/main" id="{3FA64B90-666C-494D-8FB9-F6F26F88565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Account</a:t>
              </a:r>
            </a:p>
            <a:p>
              <a:pPr algn="ctr"/>
              <a:r>
                <a:rPr lang="en-US" dirty="0"/>
                <a:t>(Representation of customer for billing purpose)</a:t>
              </a:r>
            </a:p>
          </p:txBody>
        </p:sp>
        <p:sp>
          <p:nvSpPr>
            <p:cNvPr id="36" name="Rectangle 35">
              <a:extLst>
                <a:ext uri="{FF2B5EF4-FFF2-40B4-BE49-F238E27FC236}">
                  <a16:creationId xmlns:a16="http://schemas.microsoft.com/office/drawing/2014/main" id="{8D47DE4F-D801-4FF0-8102-09BA19C3A12E}"/>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37" name="Connector: Elbow 36">
              <a:extLst>
                <a:ext uri="{FF2B5EF4-FFF2-40B4-BE49-F238E27FC236}">
                  <a16:creationId xmlns:a16="http://schemas.microsoft.com/office/drawing/2014/main" id="{E92DC74C-4C5B-4511-B0E3-8FB035B1732C}"/>
                </a:ext>
              </a:extLst>
            </p:cNvPr>
            <p:cNvCxnSpPr>
              <a:stCxn id="35" idx="3"/>
              <a:endCxn id="36"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F503847-B2E6-42BA-9D0E-B69B1FB194AA}"/>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41" name="Connector: Elbow 40">
              <a:extLst>
                <a:ext uri="{FF2B5EF4-FFF2-40B4-BE49-F238E27FC236}">
                  <a16:creationId xmlns:a16="http://schemas.microsoft.com/office/drawing/2014/main" id="{F0EA7C15-2C26-4805-B13C-9CEA9C34622E}"/>
                </a:ext>
              </a:extLst>
            </p:cNvPr>
            <p:cNvCxnSpPr>
              <a:stCxn id="36" idx="3"/>
              <a:endCxn id="38"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5ABCC0-D39B-45A2-AD7F-58CC86772975}"/>
                </a:ext>
              </a:extLst>
            </p:cNvPr>
            <p:cNvSpPr txBox="1"/>
            <p:nvPr/>
          </p:nvSpPr>
          <p:spPr>
            <a:xfrm>
              <a:off x="2946401" y="3113762"/>
              <a:ext cx="1547046" cy="315239"/>
            </a:xfrm>
            <a:prstGeom prst="rect">
              <a:avLst/>
            </a:prstGeom>
            <a:noFill/>
          </p:spPr>
          <p:txBody>
            <a:bodyPr wrap="square" rtlCol="0" anchor="ctr">
              <a:spAutoFit/>
            </a:bodyPr>
            <a:lstStyle/>
            <a:p>
              <a:r>
                <a:rPr lang="en-US" b="1" dirty="0"/>
                <a:t>1            *</a:t>
              </a:r>
            </a:p>
          </p:txBody>
        </p:sp>
        <p:sp>
          <p:nvSpPr>
            <p:cNvPr id="43" name="TextBox 42">
              <a:extLst>
                <a:ext uri="{FF2B5EF4-FFF2-40B4-BE49-F238E27FC236}">
                  <a16:creationId xmlns:a16="http://schemas.microsoft.com/office/drawing/2014/main" id="{6B91281C-D852-46D9-930B-BE729F4656D6}"/>
                </a:ext>
              </a:extLst>
            </p:cNvPr>
            <p:cNvSpPr txBox="1"/>
            <p:nvPr/>
          </p:nvSpPr>
          <p:spPr>
            <a:xfrm>
              <a:off x="6733869" y="3109994"/>
              <a:ext cx="1354172" cy="315239"/>
            </a:xfrm>
            <a:prstGeom prst="rect">
              <a:avLst/>
            </a:prstGeom>
            <a:noFill/>
          </p:spPr>
          <p:txBody>
            <a:bodyPr wrap="square" rtlCol="0">
              <a:spAutoFit/>
            </a:bodyPr>
            <a:lstStyle/>
            <a:p>
              <a:r>
                <a:rPr lang="en-US" b="1" dirty="0"/>
                <a:t>1            *</a:t>
              </a:r>
            </a:p>
          </p:txBody>
        </p:sp>
        <p:sp>
          <p:nvSpPr>
            <p:cNvPr id="44" name="Rectangle 43">
              <a:extLst>
                <a:ext uri="{FF2B5EF4-FFF2-40B4-BE49-F238E27FC236}">
                  <a16:creationId xmlns:a16="http://schemas.microsoft.com/office/drawing/2014/main" id="{D0E27FEE-2688-4371-8880-92C142E2093D}"/>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a:t>
              </a:r>
            </a:p>
          </p:txBody>
        </p:sp>
        <p:cxnSp>
          <p:nvCxnSpPr>
            <p:cNvPr id="45" name="Connector: Elbow 44">
              <a:extLst>
                <a:ext uri="{FF2B5EF4-FFF2-40B4-BE49-F238E27FC236}">
                  <a16:creationId xmlns:a16="http://schemas.microsoft.com/office/drawing/2014/main" id="{A07AC190-6074-4A6F-B603-1FA5334B20F6}"/>
                </a:ext>
              </a:extLst>
            </p:cNvPr>
            <p:cNvCxnSpPr>
              <a:stCxn id="38" idx="2"/>
              <a:endCxn id="44"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7D2921-8E1B-4C14-B2E4-9E8A48B2AB73}"/>
                </a:ext>
              </a:extLst>
            </p:cNvPr>
            <p:cNvSpPr txBox="1"/>
            <p:nvPr/>
          </p:nvSpPr>
          <p:spPr>
            <a:xfrm>
              <a:off x="9162473" y="3708756"/>
              <a:ext cx="2262909" cy="923330"/>
            </a:xfrm>
            <a:prstGeom prst="rect">
              <a:avLst/>
            </a:prstGeom>
            <a:noFill/>
          </p:spPr>
          <p:txBody>
            <a:bodyPr wrap="square" rtlCol="0">
              <a:spAutoFit/>
            </a:bodyPr>
            <a:lstStyle/>
            <a:p>
              <a:r>
                <a:rPr lang="en-US" b="1" dirty="0"/>
                <a:t>1            </a:t>
              </a:r>
            </a:p>
            <a:p>
              <a:endParaRPr lang="en-US" b="1" dirty="0"/>
            </a:p>
            <a:p>
              <a:r>
                <a:rPr lang="en-US" b="1" dirty="0"/>
                <a:t>	     *</a:t>
              </a:r>
            </a:p>
          </p:txBody>
        </p:sp>
        <p:sp>
          <p:nvSpPr>
            <p:cNvPr id="47" name="Oval 46">
              <a:extLst>
                <a:ext uri="{FF2B5EF4-FFF2-40B4-BE49-F238E27FC236}">
                  <a16:creationId xmlns:a16="http://schemas.microsoft.com/office/drawing/2014/main" id="{3F26FC86-A308-4FF8-AC2B-2065F6DAED43}"/>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Backing Services</a:t>
              </a:r>
            </a:p>
          </p:txBody>
        </p:sp>
        <p:sp>
          <p:nvSpPr>
            <p:cNvPr id="48" name="Oval 47">
              <a:extLst>
                <a:ext uri="{FF2B5EF4-FFF2-40B4-BE49-F238E27FC236}">
                  <a16:creationId xmlns:a16="http://schemas.microsoft.com/office/drawing/2014/main" id="{C47F3C17-D8AE-4DE7-9CE1-4A0C07E58146}"/>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 quotas</a:t>
              </a:r>
            </a:p>
          </p:txBody>
        </p:sp>
      </p:gr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7D01F64-7EE2-FD29-984D-7FB08F3F2829}"/>
                  </a:ext>
                </a:extLst>
              </p14:cNvPr>
              <p14:cNvContentPartPr/>
              <p14:nvPr/>
            </p14:nvContentPartPr>
            <p14:xfrm>
              <a:off x="222120" y="2247840"/>
              <a:ext cx="8941320" cy="4407480"/>
            </p14:xfrm>
          </p:contentPart>
        </mc:Choice>
        <mc:Fallback xmlns="">
          <p:pic>
            <p:nvPicPr>
              <p:cNvPr id="4" name="Ink 3">
                <a:extLst>
                  <a:ext uri="{FF2B5EF4-FFF2-40B4-BE49-F238E27FC236}">
                    <a16:creationId xmlns:a16="http://schemas.microsoft.com/office/drawing/2014/main" id="{07D01F64-7EE2-FD29-984D-7FB08F3F2829}"/>
                  </a:ext>
                </a:extLst>
              </p:cNvPr>
              <p:cNvPicPr/>
              <p:nvPr/>
            </p:nvPicPr>
            <p:blipFill>
              <a:blip r:embed="rId3"/>
              <a:stretch>
                <a:fillRect/>
              </a:stretch>
            </p:blipFill>
            <p:spPr>
              <a:xfrm>
                <a:off x="212760" y="2238480"/>
                <a:ext cx="8960040" cy="4426200"/>
              </a:xfrm>
              <a:prstGeom prst="rect">
                <a:avLst/>
              </a:prstGeom>
            </p:spPr>
          </p:pic>
        </mc:Fallback>
      </mc:AlternateContent>
    </p:spTree>
    <p:extLst>
      <p:ext uri="{BB962C8B-B14F-4D97-AF65-F5344CB8AC3E}">
        <p14:creationId xmlns:p14="http://schemas.microsoft.com/office/powerpoint/2010/main" val="322496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oud Foundry [Part 1] - Orgs, Spaces, Buildpacks, and Services">
            <a:extLst>
              <a:ext uri="{FF2B5EF4-FFF2-40B4-BE49-F238E27FC236}">
                <a16:creationId xmlns:a16="http://schemas.microsoft.com/office/drawing/2014/main" id="{0B22E98A-CFA9-4C0B-A2E6-BF372BBF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18" y="1256614"/>
            <a:ext cx="8169563" cy="51185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C856A0E-41CF-4E1D-84F0-604350E987EA}"/>
              </a:ext>
            </a:extLst>
          </p:cNvPr>
          <p:cNvSpPr>
            <a:spLocks noGrp="1"/>
          </p:cNvSpPr>
          <p:nvPr>
            <p:ph type="title"/>
          </p:nvPr>
        </p:nvSpPr>
        <p:spPr/>
        <p:txBody>
          <a:bodyPr/>
          <a:lstStyle/>
          <a:p>
            <a:r>
              <a:rPr lang="en-US" dirty="0"/>
              <a:t>EXAMPLE – CF ORG STRUCTURE</a:t>
            </a:r>
            <a:endParaRPr lang="en-IN" dirty="0"/>
          </a:p>
        </p:txBody>
      </p:sp>
    </p:spTree>
    <p:extLst>
      <p:ext uri="{BB962C8B-B14F-4D97-AF65-F5344CB8AC3E}">
        <p14:creationId xmlns:p14="http://schemas.microsoft.com/office/powerpoint/2010/main" val="318513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513168" cy="711081"/>
          </a:xfrm>
        </p:spPr>
        <p:txBody>
          <a:bodyPr numCol="1"/>
          <a:lstStyle/>
          <a:p>
            <a:r>
              <a:rPr lang="en-US" sz="2800" dirty="0"/>
              <a:t>SAP CPI Advantage</a:t>
            </a:r>
            <a:endParaRPr lang="en-IN" altLang="en-IN" sz="3600" dirty="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20</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descr="A yellow circle with black letters and a black text&#10;&#10;Description automatically generated">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4" name="TextBox 10">
            <a:extLst>
              <a:ext uri="{FF2B5EF4-FFF2-40B4-BE49-F238E27FC236}">
                <a16:creationId xmlns:a16="http://schemas.microsoft.com/office/drawing/2014/main" id="{524BB451-989E-0392-F4F4-C48EFC583903}"/>
              </a:ext>
            </a:extLst>
          </p:cNvPr>
          <p:cNvGraphicFramePr/>
          <p:nvPr/>
        </p:nvGraphicFramePr>
        <p:xfrm>
          <a:off x="191344" y="1092386"/>
          <a:ext cx="11809312" cy="1661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880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4" y="190653"/>
            <a:ext cx="10513168" cy="711081"/>
          </a:xfrm>
        </p:spPr>
        <p:txBody>
          <a:bodyPr numCol="1"/>
          <a:lstStyle/>
          <a:p>
            <a:r>
              <a:rPr lang="en-US" sz="2800" dirty="0"/>
              <a:t>SAP CPI vs PI</a:t>
            </a:r>
            <a:endParaRPr lang="en-IN" altLang="en-IN" sz="3600" dirty="0"/>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21</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graphicFrame>
        <p:nvGraphicFramePr>
          <p:cNvPr id="22" name="TextBox 10">
            <a:extLst>
              <a:ext uri="{FF2B5EF4-FFF2-40B4-BE49-F238E27FC236}">
                <a16:creationId xmlns:a16="http://schemas.microsoft.com/office/drawing/2014/main" id="{168CB420-1B84-3A86-B854-BF77C688D689}"/>
              </a:ext>
            </a:extLst>
          </p:cNvPr>
          <p:cNvGraphicFramePr/>
          <p:nvPr/>
        </p:nvGraphicFramePr>
        <p:xfrm>
          <a:off x="191344" y="1092385"/>
          <a:ext cx="11809312" cy="2123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76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5AA58-3360-47B6-A916-F6A9894444A2}"/>
              </a:ext>
            </a:extLst>
          </p:cNvPr>
          <p:cNvSpPr>
            <a:spLocks noGrp="1"/>
          </p:cNvSpPr>
          <p:nvPr>
            <p:ph type="title"/>
          </p:nvPr>
        </p:nvSpPr>
        <p:spPr>
          <a:xfrm>
            <a:off x="1043631" y="809898"/>
            <a:ext cx="10173010" cy="1554480"/>
          </a:xfrm>
        </p:spPr>
        <p:txBody>
          <a:bodyPr vert="horz" lIns="91440" tIns="45720" rIns="91440" bIns="45720" numCol="1" rtlCol="0" anchor="ctr">
            <a:normAutofit/>
          </a:bodyPr>
          <a:lstStyle/>
          <a:p>
            <a:br>
              <a:rPr lang="en-US" altLang="en-IN" sz="3400" kern="1200">
                <a:solidFill>
                  <a:schemeClr val="tx1"/>
                </a:solidFill>
                <a:latin typeface="+mj-lt"/>
                <a:ea typeface="+mj-ea"/>
                <a:cs typeface="+mj-cs"/>
              </a:rPr>
            </a:br>
            <a:br>
              <a:rPr lang="en-US" altLang="en-IN" sz="3400" kern="1200">
                <a:solidFill>
                  <a:schemeClr val="tx1"/>
                </a:solidFill>
                <a:latin typeface="+mj-lt"/>
                <a:ea typeface="+mj-ea"/>
                <a:cs typeface="+mj-cs"/>
              </a:rPr>
            </a:br>
            <a:r>
              <a:rPr lang="en-US" altLang="en-IN" sz="3400" kern="1200">
                <a:solidFill>
                  <a:schemeClr val="tx1"/>
                </a:solidFill>
                <a:latin typeface="+mj-lt"/>
                <a:ea typeface="+mj-ea"/>
                <a:cs typeface="+mj-cs"/>
              </a:rPr>
              <a:t>Integration Suit</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460F559-5BC2-4110-BDA2-76D2AFCA1E04}"/>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17" name="TextBox 3">
            <a:extLst>
              <a:ext uri="{FF2B5EF4-FFF2-40B4-BE49-F238E27FC236}">
                <a16:creationId xmlns:a16="http://schemas.microsoft.com/office/drawing/2014/main" id="{39029FEF-C0B4-4228-344D-50051235993A}"/>
              </a:ext>
            </a:extLst>
          </p:cNvPr>
          <p:cNvGraphicFramePr/>
          <p:nvPr>
            <p:extLst>
              <p:ext uri="{D42A27DB-BD31-4B8C-83A1-F6EECF244321}">
                <p14:modId xmlns:p14="http://schemas.microsoft.com/office/powerpoint/2010/main" val="380043148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5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BA54-0291-4D35-941F-E4C9CE275C9A}"/>
              </a:ext>
            </a:extLst>
          </p:cNvPr>
          <p:cNvSpPr>
            <a:spLocks noGrp="1"/>
          </p:cNvSpPr>
          <p:nvPr>
            <p:ph type="title"/>
          </p:nvPr>
        </p:nvSpPr>
        <p:spPr>
          <a:xfrm>
            <a:off x="479394" y="1070800"/>
            <a:ext cx="3939688" cy="5583126"/>
          </a:xfrm>
        </p:spPr>
        <p:txBody>
          <a:bodyPr vert="horz" lIns="91440" tIns="45720" rIns="91440" bIns="45720" numCol="1" rtlCol="0" anchor="ctr">
            <a:normAutofit/>
          </a:bodyPr>
          <a:lstStyle/>
          <a:p>
            <a:pPr algn="r" defTabSz="914400"/>
            <a:r>
              <a:rPr lang="en-US" altLang="en-IN" sz="6200" kern="1200">
                <a:solidFill>
                  <a:schemeClr val="tx1"/>
                </a:solidFill>
                <a:latin typeface="+mj-lt"/>
                <a:ea typeface="+mj-ea"/>
                <a:cs typeface="+mj-cs"/>
              </a:rPr>
              <a:t>Integration Suit</a:t>
            </a:r>
          </a:p>
        </p:txBody>
      </p:sp>
      <p:sp>
        <p:nvSpPr>
          <p:cNvPr id="3" name="Footer Placeholder 2">
            <a:extLst>
              <a:ext uri="{FF2B5EF4-FFF2-40B4-BE49-F238E27FC236}">
                <a16:creationId xmlns:a16="http://schemas.microsoft.com/office/drawing/2014/main" id="{3E118403-5DAB-486B-A4DB-AB76C12157D9}"/>
              </a:ext>
            </a:extLst>
          </p:cNvPr>
          <p:cNvSpPr>
            <a:spLocks noGrp="1"/>
          </p:cNvSpPr>
          <p:nvPr>
            <p:ph type="ftr" sz="quarter" idx="11"/>
          </p:nvPr>
        </p:nvSpPr>
        <p:spPr>
          <a:xfrm>
            <a:off x="4038600" y="320400"/>
            <a:ext cx="4114800" cy="365125"/>
          </a:xfrm>
        </p:spPr>
        <p:txBody>
          <a:bodyPr vert="horz" lIns="91440" tIns="45720" rIns="91440" bIns="45720" numCol="1" rtlCol="0" anchor="ctr">
            <a:normAutofit/>
          </a:bodyPr>
          <a:lstStyle/>
          <a:p>
            <a:pPr>
              <a:spcAft>
                <a:spcPts val="600"/>
              </a:spcAft>
            </a:pPr>
            <a:r>
              <a:rPr lang="en-US" kern="1200">
                <a:solidFill>
                  <a:schemeClr val="tx1">
                    <a:alpha val="60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D77FC591-12B6-C28E-7A08-AF63F84E3064}"/>
              </a:ext>
            </a:extLst>
          </p:cNvPr>
          <p:cNvGraphicFramePr/>
          <p:nvPr>
            <p:extLst>
              <p:ext uri="{D42A27DB-BD31-4B8C-83A1-F6EECF244321}">
                <p14:modId xmlns:p14="http://schemas.microsoft.com/office/powerpoint/2010/main" val="336822779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867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2FBE-B7C7-49DC-A55E-CA8F6AB3DDDB}"/>
              </a:ext>
            </a:extLst>
          </p:cNvPr>
          <p:cNvSpPr>
            <a:spLocks noGrp="1"/>
          </p:cNvSpPr>
          <p:nvPr>
            <p:ph type="title"/>
          </p:nvPr>
        </p:nvSpPr>
        <p:spPr>
          <a:xfrm>
            <a:off x="479394" y="1070800"/>
            <a:ext cx="3939688" cy="5583126"/>
          </a:xfrm>
        </p:spPr>
        <p:txBody>
          <a:bodyPr vert="horz" lIns="91440" tIns="45720" rIns="91440" bIns="45720" numCol="1" rtlCol="0" anchor="ctr">
            <a:normAutofit/>
          </a:bodyPr>
          <a:lstStyle/>
          <a:p>
            <a:pPr algn="r" defTabSz="914400"/>
            <a:r>
              <a:rPr lang="en-US" altLang="en-IN" sz="6200" kern="1200">
                <a:solidFill>
                  <a:schemeClr val="tx1"/>
                </a:solidFill>
                <a:latin typeface="+mj-lt"/>
                <a:ea typeface="+mj-ea"/>
                <a:cs typeface="+mj-cs"/>
              </a:rPr>
              <a:t>Integration Suit</a:t>
            </a:r>
          </a:p>
        </p:txBody>
      </p:sp>
      <p:sp>
        <p:nvSpPr>
          <p:cNvPr id="3" name="Footer Placeholder 2">
            <a:extLst>
              <a:ext uri="{FF2B5EF4-FFF2-40B4-BE49-F238E27FC236}">
                <a16:creationId xmlns:a16="http://schemas.microsoft.com/office/drawing/2014/main" id="{8E691192-8A3A-4965-8895-7990F5978EE8}"/>
              </a:ext>
            </a:extLst>
          </p:cNvPr>
          <p:cNvSpPr>
            <a:spLocks noGrp="1"/>
          </p:cNvSpPr>
          <p:nvPr>
            <p:ph type="ftr" sz="quarter" idx="11"/>
          </p:nvPr>
        </p:nvSpPr>
        <p:spPr>
          <a:xfrm>
            <a:off x="4038600" y="320400"/>
            <a:ext cx="4114800" cy="365125"/>
          </a:xfrm>
        </p:spPr>
        <p:txBody>
          <a:bodyPr vert="horz" lIns="91440" tIns="45720" rIns="91440" bIns="45720" numCol="1" rtlCol="0" anchor="ctr">
            <a:normAutofit/>
          </a:bodyPr>
          <a:lstStyle/>
          <a:p>
            <a:pPr>
              <a:spcAft>
                <a:spcPts val="600"/>
              </a:spcAft>
            </a:pPr>
            <a:r>
              <a:rPr lang="en-US" kern="1200">
                <a:solidFill>
                  <a:schemeClr val="tx1">
                    <a:alpha val="60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ACA8B923-374F-A723-C54F-AD98ECE0CE75}"/>
              </a:ext>
            </a:extLst>
          </p:cNvPr>
          <p:cNvGraphicFramePr/>
          <p:nvPr>
            <p:extLst>
              <p:ext uri="{D42A27DB-BD31-4B8C-83A1-F6EECF244321}">
                <p14:modId xmlns:p14="http://schemas.microsoft.com/office/powerpoint/2010/main" val="69795177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7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9CC0-818C-4D9F-AF12-44D85D751227}"/>
              </a:ext>
            </a:extLst>
          </p:cNvPr>
          <p:cNvSpPr>
            <a:spLocks noGrp="1"/>
          </p:cNvSpPr>
          <p:nvPr>
            <p:ph type="title"/>
          </p:nvPr>
        </p:nvSpPr>
        <p:spPr>
          <a:xfrm>
            <a:off x="1043631" y="809898"/>
            <a:ext cx="10173010" cy="1554480"/>
          </a:xfrm>
        </p:spPr>
        <p:txBody>
          <a:bodyPr vert="horz" lIns="91440" tIns="45720" rIns="91440" bIns="45720" numCol="1" rtlCol="0" anchor="ctr">
            <a:normAutofit/>
          </a:bodyPr>
          <a:lstStyle/>
          <a:p>
            <a:pPr defTabSz="914400"/>
            <a:r>
              <a:rPr lang="en-US" altLang="en-IN" sz="4800" kern="1200">
                <a:solidFill>
                  <a:schemeClr val="tx1"/>
                </a:solidFill>
                <a:latin typeface="+mj-lt"/>
                <a:ea typeface="+mj-ea"/>
                <a:cs typeface="+mj-cs"/>
              </a:rPr>
              <a:t>What is CPI</a:t>
            </a:r>
          </a:p>
        </p:txBody>
      </p:sp>
      <p:sp>
        <p:nvSpPr>
          <p:cNvPr id="3" name="Footer Placeholder 2">
            <a:extLst>
              <a:ext uri="{FF2B5EF4-FFF2-40B4-BE49-F238E27FC236}">
                <a16:creationId xmlns:a16="http://schemas.microsoft.com/office/drawing/2014/main" id="{D34939A2-33C9-4F27-9CB7-3C6985334EBA}"/>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CE7DEF7C-6F2E-49C7-88D6-FA182B260D1D}"/>
              </a:ext>
            </a:extLst>
          </p:cNvPr>
          <p:cNvGraphicFramePr/>
          <p:nvPr>
            <p:extLst>
              <p:ext uri="{D42A27DB-BD31-4B8C-83A1-F6EECF244321}">
                <p14:modId xmlns:p14="http://schemas.microsoft.com/office/powerpoint/2010/main" val="35568253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28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2332-FB8F-46BB-B894-9E4090509F23}"/>
              </a:ext>
            </a:extLst>
          </p:cNvPr>
          <p:cNvSpPr>
            <a:spLocks noGrp="1"/>
          </p:cNvSpPr>
          <p:nvPr>
            <p:ph type="title"/>
          </p:nvPr>
        </p:nvSpPr>
        <p:spPr>
          <a:xfrm>
            <a:off x="1043631" y="809898"/>
            <a:ext cx="10173010" cy="1554480"/>
          </a:xfrm>
        </p:spPr>
        <p:txBody>
          <a:bodyPr vert="horz" lIns="91440" tIns="45720" rIns="91440" bIns="45720" numCol="1" rtlCol="0" anchor="ctr">
            <a:normAutofit/>
          </a:bodyPr>
          <a:lstStyle/>
          <a:p>
            <a:pPr defTabSz="914400"/>
            <a:r>
              <a:rPr lang="en-US" altLang="en-IN" sz="4800" kern="1200" dirty="0">
                <a:solidFill>
                  <a:schemeClr val="tx1"/>
                </a:solidFill>
                <a:latin typeface="+mj-lt"/>
                <a:ea typeface="+mj-ea"/>
                <a:cs typeface="+mj-cs"/>
              </a:rPr>
              <a:t>Features</a:t>
            </a:r>
          </a:p>
        </p:txBody>
      </p:sp>
      <p:sp>
        <p:nvSpPr>
          <p:cNvPr id="3" name="Footer Placeholder 2">
            <a:extLst>
              <a:ext uri="{FF2B5EF4-FFF2-40B4-BE49-F238E27FC236}">
                <a16:creationId xmlns:a16="http://schemas.microsoft.com/office/drawing/2014/main" id="{2DF3B7D7-7061-43BA-96C6-FB4BB1A1A506}"/>
              </a:ext>
            </a:extLst>
          </p:cNvPr>
          <p:cNvSpPr>
            <a:spLocks noGrp="1"/>
          </p:cNvSpPr>
          <p:nvPr>
            <p:ph type="ftr" sz="quarter" idx="11"/>
          </p:nvPr>
        </p:nvSpPr>
        <p:spPr>
          <a:xfrm>
            <a:off x="4038600" y="6492240"/>
            <a:ext cx="4114800" cy="365125"/>
          </a:xfrm>
        </p:spPr>
        <p:txBody>
          <a:bodyPr vert="horz" lIns="91440" tIns="45720" rIns="91440" bIns="45720" numCol="1"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graphicFrame>
        <p:nvGraphicFramePr>
          <p:cNvPr id="7" name="TextBox 4">
            <a:extLst>
              <a:ext uri="{FF2B5EF4-FFF2-40B4-BE49-F238E27FC236}">
                <a16:creationId xmlns:a16="http://schemas.microsoft.com/office/drawing/2014/main" id="{627F4B95-E2FF-F96D-DD5F-74BFC304B947}"/>
              </a:ext>
            </a:extLst>
          </p:cNvPr>
          <p:cNvGraphicFramePr/>
          <p:nvPr>
            <p:extLst>
              <p:ext uri="{D42A27DB-BD31-4B8C-83A1-F6EECF244321}">
                <p14:modId xmlns:p14="http://schemas.microsoft.com/office/powerpoint/2010/main" val="93190199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729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p:txBody>
          <a:bodyPr numCol="1"/>
          <a:lstStyle/>
          <a:p>
            <a:r>
              <a:rPr lang="en-IN" altLang="en-IN" dirty="0"/>
              <a:t>Integration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a:t>www.anubhavtrainings.com</a:t>
            </a:r>
            <a:endParaRPr lang="en-US" sz="1100" dirty="0"/>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0032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D097-4DB9-4459-B3B3-4FB7C3E1B0A3}"/>
              </a:ext>
            </a:extLst>
          </p:cNvPr>
          <p:cNvSpPr>
            <a:spLocks noGrp="1"/>
          </p:cNvSpPr>
          <p:nvPr>
            <p:ph type="title"/>
          </p:nvPr>
        </p:nvSpPr>
        <p:spPr/>
        <p:txBody>
          <a:bodyPr numCol="1"/>
          <a:lstStyle/>
          <a:p>
            <a:r>
              <a:rPr lang="en-IN" altLang="en-IN" dirty="0" err="1"/>
              <a:t>Integraion</a:t>
            </a:r>
            <a:r>
              <a:rPr lang="en-IN" altLang="en-IN" dirty="0"/>
              <a:t> Suit and SAP CI</a:t>
            </a:r>
          </a:p>
        </p:txBody>
      </p:sp>
      <p:sp>
        <p:nvSpPr>
          <p:cNvPr id="3" name="Footer Placeholder 2">
            <a:extLst>
              <a:ext uri="{FF2B5EF4-FFF2-40B4-BE49-F238E27FC236}">
                <a16:creationId xmlns:a16="http://schemas.microsoft.com/office/drawing/2014/main" id="{EEC9DBA3-D7F0-4826-B6C8-AB041C20C253}"/>
              </a:ext>
            </a:extLst>
          </p:cNvPr>
          <p:cNvSpPr>
            <a:spLocks noGrp="1"/>
          </p:cNvSpPr>
          <p:nvPr>
            <p:ph type="ftr" sz="quarter" idx="11"/>
          </p:nvPr>
        </p:nvSpPr>
        <p:spPr/>
        <p:txBody>
          <a:bodyPr numCol="1"/>
          <a:lstStyle/>
          <a:p>
            <a:r>
              <a:rPr lang="en-US"/>
              <a:t>www.anubhavtrainings.com</a:t>
            </a:r>
            <a:endParaRPr lang="en-US" sz="1100" dirty="0"/>
          </a:p>
        </p:txBody>
      </p:sp>
      <p:graphicFrame>
        <p:nvGraphicFramePr>
          <p:cNvPr id="4" name="Object 3">
            <a:extLst>
              <a:ext uri="{FF2B5EF4-FFF2-40B4-BE49-F238E27FC236}">
                <a16:creationId xmlns:a16="http://schemas.microsoft.com/office/drawing/2014/main" id="{70D3B3EC-417C-46D2-B70F-CA918908F024}"/>
              </a:ext>
            </a:extLst>
          </p:cNvPr>
          <p:cNvGraphicFramePr>
            <a:graphicFrameLocks noChangeAspect="1"/>
          </p:cNvGraphicFramePr>
          <p:nvPr/>
        </p:nvGraphicFramePr>
        <p:xfrm>
          <a:off x="1631049" y="1711120"/>
          <a:ext cx="8641415" cy="4201438"/>
        </p:xfrm>
        <a:graphic>
          <a:graphicData uri="http://schemas.openxmlformats.org/presentationml/2006/ole">
            <mc:AlternateContent xmlns:mc="http://schemas.openxmlformats.org/markup-compatibility/2006">
              <mc:Choice xmlns:v="urn:schemas-microsoft-com:vml" Requires="v">
                <p:oleObj name="Bitmap Image" r:id="rId2" imgW="11690280" imgH="5683320" progId="PBrush">
                  <p:embed/>
                </p:oleObj>
              </mc:Choice>
              <mc:Fallback>
                <p:oleObj name="Bitmap Image" r:id="rId2" imgW="11690280" imgH="5683320" progId="PBrush">
                  <p:embed/>
                  <p:pic>
                    <p:nvPicPr>
                      <p:cNvPr id="4" name="Object 3">
                        <a:extLst>
                          <a:ext uri="{FF2B5EF4-FFF2-40B4-BE49-F238E27FC236}">
                            <a16:creationId xmlns:a16="http://schemas.microsoft.com/office/drawing/2014/main" id="{70D3B3EC-417C-46D2-B70F-CA918908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49" y="1711120"/>
                        <a:ext cx="8641415" cy="420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954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5664E-F0C6-41FE-AF4B-BFDC0A49EE6F}"/>
              </a:ext>
            </a:extLst>
          </p:cNvPr>
          <p:cNvSpPr>
            <a:spLocks noGrp="1"/>
          </p:cNvSpPr>
          <p:nvPr>
            <p:ph type="title"/>
          </p:nvPr>
        </p:nvSpPr>
        <p:spPr>
          <a:xfrm>
            <a:off x="841248" y="256032"/>
            <a:ext cx="10506456" cy="1014984"/>
          </a:xfrm>
        </p:spPr>
        <p:txBody>
          <a:bodyPr vert="horz" lIns="91440" tIns="45720" rIns="91440" bIns="45720" numCol="1" rtlCol="0" anchor="b">
            <a:normAutofit/>
          </a:bodyPr>
          <a:lstStyle/>
          <a:p>
            <a:r>
              <a:rPr lang="en-US" altLang="en-IN" kern="1200">
                <a:solidFill>
                  <a:schemeClr val="tx1"/>
                </a:solidFill>
                <a:latin typeface="+mj-lt"/>
                <a:ea typeface="+mj-ea"/>
                <a:cs typeface="+mj-cs"/>
              </a:rPr>
              <a:t>Setup BTP TRAIL Account</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Footer Placeholder 2">
            <a:extLst>
              <a:ext uri="{FF2B5EF4-FFF2-40B4-BE49-F238E27FC236}">
                <a16:creationId xmlns:a16="http://schemas.microsoft.com/office/drawing/2014/main" id="{BBA425FE-8B77-46A7-A0EA-089575C6602A}"/>
              </a:ext>
            </a:extLst>
          </p:cNvPr>
          <p:cNvSpPr>
            <a:spLocks noGrp="1"/>
          </p:cNvSpPr>
          <p:nvPr>
            <p:ph type="ftr" sz="quarter" idx="11"/>
          </p:nvPr>
        </p:nvSpPr>
        <p:spPr>
          <a:xfrm>
            <a:off x="4946794" y="5874784"/>
            <a:ext cx="4609329" cy="409006"/>
          </a:xfrm>
        </p:spPr>
        <p:txBody>
          <a:bodyPr numCol="1"/>
          <a:lstStyle/>
          <a:p>
            <a:pPr defTabSz="1012241">
              <a:spcAft>
                <a:spcPts val="810"/>
              </a:spcAft>
            </a:pPr>
            <a:r>
              <a:rPr lang="en-US" sz="1328" kern="1200">
                <a:solidFill>
                  <a:schemeClr val="tx1">
                    <a:tint val="75000"/>
                  </a:schemeClr>
                </a:solidFill>
                <a:latin typeface="+mn-lt"/>
                <a:ea typeface="+mn-ea"/>
                <a:cs typeface="+mn-cs"/>
              </a:rPr>
              <a:t>www.anubhavtrainings.com</a:t>
            </a:r>
            <a:endParaRPr lang="en-US" sz="1100"/>
          </a:p>
        </p:txBody>
      </p:sp>
      <p:sp>
        <p:nvSpPr>
          <p:cNvPr id="5" name="TextBox 4">
            <a:extLst>
              <a:ext uri="{FF2B5EF4-FFF2-40B4-BE49-F238E27FC236}">
                <a16:creationId xmlns:a16="http://schemas.microsoft.com/office/drawing/2014/main" id="{2EF5D341-9417-425D-A169-4A797E8D7829}"/>
              </a:ext>
            </a:extLst>
          </p:cNvPr>
          <p:cNvSpPr txBox="1"/>
          <p:nvPr/>
        </p:nvSpPr>
        <p:spPr>
          <a:xfrm>
            <a:off x="1524446" y="1926266"/>
            <a:ext cx="9143108" cy="705706"/>
          </a:xfrm>
          <a:prstGeom prst="rect">
            <a:avLst/>
          </a:prstGeom>
          <a:noFill/>
        </p:spPr>
        <p:txBody>
          <a:bodyPr wrap="square" numCol="1">
            <a:spAutoFit/>
          </a:bodyPr>
          <a:lstStyle/>
          <a:p>
            <a:pPr defTabSz="1012241">
              <a:spcAft>
                <a:spcPts val="810"/>
              </a:spcAft>
            </a:pPr>
            <a:r>
              <a:rPr lang="en-US" sz="1993" kern="1200">
                <a:solidFill>
                  <a:srgbClr val="1F1F1F"/>
                </a:solidFill>
                <a:latin typeface="72-Regular"/>
                <a:ea typeface="+mn-ea"/>
                <a:cs typeface="+mn-cs"/>
              </a:rPr>
              <a:t>In your web browser, open the </a:t>
            </a:r>
            <a:r>
              <a:rPr lang="en-US" sz="1993" kern="1200">
                <a:solidFill>
                  <a:srgbClr val="007DB8"/>
                </a:solidFill>
                <a:latin typeface="72-Bold"/>
                <a:ea typeface="+mn-ea"/>
                <a:cs typeface="+mn-cs"/>
                <a:hlinkClick r:id="rId2"/>
              </a:rPr>
              <a:t>SAP BTP trial cockpit</a:t>
            </a:r>
            <a:r>
              <a:rPr lang="en-US" sz="1993" kern="1200">
                <a:solidFill>
                  <a:srgbClr val="1F1F1F"/>
                </a:solidFill>
                <a:latin typeface="72-Regular"/>
                <a:ea typeface="+mn-ea"/>
                <a:cs typeface="+mn-cs"/>
              </a:rPr>
              <a:t>- </a:t>
            </a:r>
            <a:r>
              <a:rPr lang="en-US" sz="1993" kern="1200">
                <a:solidFill>
                  <a:srgbClr val="1F1F1F"/>
                </a:solidFill>
                <a:latin typeface="72-Regular"/>
                <a:ea typeface="+mn-ea"/>
                <a:cs typeface="+mn-cs"/>
                <a:hlinkClick r:id="rId3"/>
              </a:rPr>
              <a:t>https://account.hanatrial.ondemand.com/</a:t>
            </a:r>
            <a:endParaRPr lang="en-US">
              <a:solidFill>
                <a:srgbClr val="1F1F1F"/>
              </a:solidFill>
              <a:latin typeface="72-Regular"/>
            </a:endParaRPr>
          </a:p>
        </p:txBody>
      </p:sp>
    </p:spTree>
    <p:extLst>
      <p:ext uri="{BB962C8B-B14F-4D97-AF65-F5344CB8AC3E}">
        <p14:creationId xmlns:p14="http://schemas.microsoft.com/office/powerpoint/2010/main" val="28800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30181-570E-45A5-9CD1-858A2B31CCC5}"/>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QnA</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603927-132B-4BDC-923F-B895B1F16892}"/>
              </a:ext>
            </a:extLst>
          </p:cNvPr>
          <p:cNvSpPr/>
          <p:nvPr/>
        </p:nvSpPr>
        <p:spPr>
          <a:xfrm>
            <a:off x="793660" y="2599509"/>
            <a:ext cx="10143668" cy="343553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IS and CI</a:t>
            </a:r>
          </a:p>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PI/PO and CPI</a:t>
            </a:r>
          </a:p>
          <a:p>
            <a:pPr indent="-228600">
              <a:lnSpc>
                <a:spcPct val="90000"/>
              </a:lnSpc>
              <a:spcAft>
                <a:spcPts val="600"/>
              </a:spcAft>
              <a:buFont typeface="Arial" panose="020B0604020202020204" pitchFamily="34" charset="0"/>
              <a:buChar char="•"/>
            </a:pPr>
            <a:r>
              <a:rPr lang="en-US" sz="2400">
                <a:ln w="0"/>
                <a:effectLst>
                  <a:outerShdw blurRad="38100" dist="19050" dir="2700000" algn="tl" rotWithShape="0">
                    <a:schemeClr val="dk1">
                      <a:alpha val="40000"/>
                    </a:schemeClr>
                  </a:outerShdw>
                </a:effectLst>
              </a:rPr>
              <a:t>Difference between Onpremise and Cloud</a:t>
            </a:r>
          </a:p>
          <a:p>
            <a:pPr indent="-228600">
              <a:lnSpc>
                <a:spcPct val="90000"/>
              </a:lnSpc>
              <a:spcAft>
                <a:spcPts val="60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indent="-228600">
              <a:lnSpc>
                <a:spcPct val="90000"/>
              </a:lnSpc>
              <a:spcAft>
                <a:spcPts val="60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p:txBody>
      </p:sp>
      <p:sp>
        <p:nvSpPr>
          <p:cNvPr id="3" name="Footer Placeholder 2">
            <a:extLst>
              <a:ext uri="{FF2B5EF4-FFF2-40B4-BE49-F238E27FC236}">
                <a16:creationId xmlns:a16="http://schemas.microsoft.com/office/drawing/2014/main" id="{999B0FDD-51AF-41BD-8FBB-A236AAB2D751}"/>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www.anubhavtrainings.com</a:t>
            </a:r>
          </a:p>
        </p:txBody>
      </p:sp>
    </p:spTree>
    <p:extLst>
      <p:ext uri="{BB962C8B-B14F-4D97-AF65-F5344CB8AC3E}">
        <p14:creationId xmlns:p14="http://schemas.microsoft.com/office/powerpoint/2010/main" val="242414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E0BF-B58E-4D3A-9011-3C0E6D8077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B7BA9126-EFB0-472A-BE43-1FD7D660497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9DC11BC-56FE-4A59-BA4F-13D7779774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14060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AB3C-5107-4402-8FF9-F1DEA73CBB69}"/>
              </a:ext>
            </a:extLst>
          </p:cNvPr>
          <p:cNvSpPr>
            <a:spLocks noGrp="1"/>
          </p:cNvSpPr>
          <p:nvPr>
            <p:ph type="title"/>
          </p:nvPr>
        </p:nvSpPr>
        <p:spPr/>
        <p:txBody>
          <a:bodyPr/>
          <a:lstStyle/>
          <a:p>
            <a:endParaRPr lang="en-IN" dirty="0"/>
          </a:p>
        </p:txBody>
      </p:sp>
      <p:sp>
        <p:nvSpPr>
          <p:cNvPr id="3" name="Footer Placeholder 2">
            <a:extLst>
              <a:ext uri="{FF2B5EF4-FFF2-40B4-BE49-F238E27FC236}">
                <a16:creationId xmlns:a16="http://schemas.microsoft.com/office/drawing/2014/main" id="{C22A53FC-D4F1-4FBF-AFA8-861D5D0B1D5E}"/>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51FBD5-17F0-4B2C-BC9A-C27A807653E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4395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F28C-B2CA-4418-A6F4-FC47CF43D903}"/>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811D43F-0FF7-4A7A-A8C0-E2A7A3623928}"/>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57FD3B3D-DC0F-4EF5-84CA-3A326542F6B8}"/>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4192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1010-CD3E-4ADC-B309-03A4CDDA9A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99466248-0594-4BC7-BF8E-7B7EE701793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0EFA6C6B-9668-4386-A84A-E0CA812B879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56539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6739-7A73-45D6-8D58-0B4A62B4461F}"/>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CAA98FB4-DBBD-4AE9-AC76-BE45BA4B8336}"/>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F5C8E92B-5C4E-4EB0-984D-ED9F15AD2A0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65128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613C-F7C9-4EAF-9DF8-13962FF5BAC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D8CC8681-1209-4337-96A4-6392089F6DD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A8956FAC-DC8E-496F-BF0F-1FFEEE65B84F}"/>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874345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E6F3-3E78-42AB-8EF9-8CCF258378FE}"/>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F6FCD701-A7BA-42BF-956A-AC2E43E53A1F}"/>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5CE2536-CC6F-4800-8F65-609C6A4098E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30209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B5F7-1B0E-4C30-8C95-71C2309E5B6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00111598-28D2-425D-826A-EE39CE99362D}"/>
              </a:ext>
            </a:extLst>
          </p:cNvPr>
          <p:cNvSpPr>
            <a:spLocks noGrp="1"/>
          </p:cNvSpPr>
          <p:nvPr>
            <p:ph type="ftr" sz="quarter" idx="11"/>
          </p:nvPr>
        </p:nvSpPr>
        <p:spPr/>
        <p:txBody>
          <a:bodyPr/>
          <a:lstStyle/>
          <a:p>
            <a:r>
              <a:rPr lang="en-US"/>
              <a:t>www.anubhavtrainings.com</a:t>
            </a:r>
            <a:endParaRPr lang="en-US" sz="1100" dirty="0"/>
          </a:p>
        </p:txBody>
      </p:sp>
      <p:pic>
        <p:nvPicPr>
          <p:cNvPr id="5" name="Picture 4">
            <a:extLst>
              <a:ext uri="{FF2B5EF4-FFF2-40B4-BE49-F238E27FC236}">
                <a16:creationId xmlns:a16="http://schemas.microsoft.com/office/drawing/2014/main" id="{EF9C3678-40A4-4486-91BC-44E5545FE0A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33599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086E40D4-FDFA-4B5E-9E46-9D3933E38D9E}"/>
              </a:ext>
            </a:extLst>
          </p:cNvPr>
          <p:cNvPicPr>
            <a:picLocks noChangeAspect="1"/>
          </p:cNvPicPr>
          <p:nvPr/>
        </p:nvPicPr>
        <p:blipFill rotWithShape="1">
          <a:blip r:embed="rId2"/>
          <a:srcRect l="26"/>
          <a:stretch/>
        </p:blipFill>
        <p:spPr>
          <a:xfrm>
            <a:off x="1589" y="893"/>
            <a:ext cx="12188825" cy="6856214"/>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noFill/>
          <a:effectLst>
            <a:outerShdw blurRad="774700" dist="647700" dir="9960000" algn="tr" rotWithShape="0">
              <a:prstClr val="black">
                <a:alpha val="32000"/>
              </a:prstClr>
            </a:outerShdw>
          </a:effectLst>
        </p:spPr>
      </p:pic>
      <p:sp>
        <p:nvSpPr>
          <p:cNvPr id="3" name="Footer Placeholder 2">
            <a:extLst>
              <a:ext uri="{FF2B5EF4-FFF2-40B4-BE49-F238E27FC236}">
                <a16:creationId xmlns:a16="http://schemas.microsoft.com/office/drawing/2014/main" id="{2969052D-9A11-45DA-8C2D-9B196D166FCD}"/>
              </a:ext>
            </a:extLst>
          </p:cNvPr>
          <p:cNvSpPr>
            <a:spLocks noGrp="1"/>
          </p:cNvSpPr>
          <p:nvPr>
            <p:ph type="ftr" sz="quarter" idx="11"/>
          </p:nvPr>
        </p:nvSpPr>
        <p:spPr/>
        <p:txBody>
          <a:bodyPr/>
          <a:lstStyle/>
          <a:p>
            <a:pPr>
              <a:spcAft>
                <a:spcPts val="600"/>
              </a:spcAft>
            </a:pPr>
            <a:r>
              <a:rPr lang="en-US"/>
              <a:t>www.anubhavtrainings.com</a:t>
            </a:r>
            <a:endParaRPr lang="en-US" sz="1100"/>
          </a:p>
        </p:txBody>
      </p:sp>
    </p:spTree>
    <p:extLst>
      <p:ext uri="{BB962C8B-B14F-4D97-AF65-F5344CB8AC3E}">
        <p14:creationId xmlns:p14="http://schemas.microsoft.com/office/powerpoint/2010/main" val="343253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711337" y="1460791"/>
            <a:ext cx="5342847" cy="2031325"/>
          </a:xfrm>
          <a:prstGeom prst="rect">
            <a:avLst/>
          </a:prstGeom>
          <a:noFill/>
        </p:spPr>
        <p:txBody>
          <a:bodyPr wrap="square" rtlCol="0">
            <a:spAutoFit/>
          </a:bodyPr>
          <a:lstStyle/>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On premise v/s Cloud offerings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Integration </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cloud offers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is SAP BTP?</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What BTP offers</a:t>
            </a:r>
          </a:p>
          <a:p>
            <a:pPr marL="285750" indent="-285750">
              <a:buFont typeface="Arial" panose="020B0604020202020204" pitchFamily="34" charset="0"/>
              <a:buChar char="•"/>
            </a:pPr>
            <a:r>
              <a:rPr lang="en-IN" altLang="en-IN" sz="1400" dirty="0">
                <a:solidFill>
                  <a:srgbClr val="000000">
                    <a:lumMod val="50000"/>
                  </a:srgbClr>
                </a:solidFill>
                <a:latin typeface="Arial" panose="020B0604020202020204" pitchFamily="34" charset="0"/>
                <a:ea typeface="ＭＳ Ｐゴシック" charset="-128"/>
                <a:cs typeface="Arial" panose="020B0604020202020204" pitchFamily="34" charset="0"/>
              </a:rPr>
              <a:t>BTP setup</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Differentiate Between On-premise v/s Cloud</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Why SAP Cloud Platform is Used</a:t>
            </a:r>
          </a:p>
          <a:p>
            <a:pPr marL="285750" indent="-285750">
              <a:buFont typeface="Arial" panose="020B0604020202020204" pitchFamily="34" charset="0"/>
              <a:buChar cha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Describe How to Setup your SAP Cloud Trial Ac</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Introduction to BTP</a:t>
            </a:r>
          </a:p>
        </p:txBody>
      </p:sp>
      <p:pic>
        <p:nvPicPr>
          <p:cNvPr id="2050" name="Picture 2"/>
          <p:cNvPicPr>
            <a:picLocks noGrp="1" noChangeAspect="1" noChangeArrowheads="1"/>
          </p:cNvPicPr>
          <p:nvPr>
            <p:ph type="pic" sz="quarter" idx="14"/>
          </p:nvPr>
        </p:nvPicPr>
        <p:blipFill rotWithShape="1">
          <a:blip r:embed="rId3"/>
          <a:srcRect l="16111" r="16111"/>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6747E6-FE75-4B25-BA44-077429B48DD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AB79AFC-11C5-4F0B-BEC6-B526BD5C55B7}"/>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20149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8145DC-A551-4F72-8ED7-3E97FF6B944B}"/>
              </a:ext>
            </a:extLst>
          </p:cNvPr>
          <p:cNvSpPr>
            <a:spLocks noGrp="1"/>
          </p:cNvSpPr>
          <p:nvPr>
            <p:ph type="pic" sz="quarter" idx="14"/>
          </p:nvPr>
        </p:nvSpPr>
        <p:spPr/>
      </p:sp>
      <p:sp>
        <p:nvSpPr>
          <p:cNvPr id="3" name="Footer Placeholder 2">
            <a:extLst>
              <a:ext uri="{FF2B5EF4-FFF2-40B4-BE49-F238E27FC236}">
                <a16:creationId xmlns:a16="http://schemas.microsoft.com/office/drawing/2014/main" id="{45BBFE0C-31CA-42B0-B172-E5D662CB13C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2BD32B6-673E-4180-B570-1B43149B4E0A}"/>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800106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6B6EA5-5EB7-4F9A-9AB4-0F7C070BF4FD}"/>
              </a:ext>
            </a:extLst>
          </p:cNvPr>
          <p:cNvSpPr>
            <a:spLocks noGrp="1"/>
          </p:cNvSpPr>
          <p:nvPr>
            <p:ph type="pic" sz="quarter" idx="14"/>
          </p:nvPr>
        </p:nvSpPr>
        <p:spPr/>
      </p:sp>
      <p:sp>
        <p:nvSpPr>
          <p:cNvPr id="3" name="Footer Placeholder 2">
            <a:extLst>
              <a:ext uri="{FF2B5EF4-FFF2-40B4-BE49-F238E27FC236}">
                <a16:creationId xmlns:a16="http://schemas.microsoft.com/office/drawing/2014/main" id="{F0560016-57DA-43C8-A860-04CE45C6121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19A444B6-96D6-412A-B82C-EF1D6C6BCB1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1349207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8C9E623-58C4-488E-A082-D2DC63485164}"/>
              </a:ext>
            </a:extLst>
          </p:cNvPr>
          <p:cNvSpPr>
            <a:spLocks noGrp="1"/>
          </p:cNvSpPr>
          <p:nvPr>
            <p:ph type="pic" sz="quarter" idx="14"/>
          </p:nvPr>
        </p:nvSpPr>
        <p:spPr/>
      </p:sp>
      <p:sp>
        <p:nvSpPr>
          <p:cNvPr id="3" name="Footer Placeholder 2">
            <a:extLst>
              <a:ext uri="{FF2B5EF4-FFF2-40B4-BE49-F238E27FC236}">
                <a16:creationId xmlns:a16="http://schemas.microsoft.com/office/drawing/2014/main" id="{3027ED2D-13B5-4EE9-B4B9-CDBE01920BCD}"/>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62E14A2-AF74-4CB4-86BB-07936A5B7AAE}"/>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8" name="Straight Arrow Connector 7">
            <a:extLst>
              <a:ext uri="{FF2B5EF4-FFF2-40B4-BE49-F238E27FC236}">
                <a16:creationId xmlns:a16="http://schemas.microsoft.com/office/drawing/2014/main" id="{3B3B6B9A-26E5-4C8D-B19A-A778CC2A0E20}"/>
              </a:ext>
            </a:extLst>
          </p:cNvPr>
          <p:cNvCxnSpPr/>
          <p:nvPr/>
        </p:nvCxnSpPr>
        <p:spPr>
          <a:xfrm>
            <a:off x="8904312" y="1772816"/>
            <a:ext cx="792088"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0088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B824D4-562F-4EEC-93AE-9D7EC97A439E}"/>
              </a:ext>
            </a:extLst>
          </p:cNvPr>
          <p:cNvSpPr>
            <a:spLocks noGrp="1"/>
          </p:cNvSpPr>
          <p:nvPr>
            <p:ph type="pic" sz="quarter" idx="14"/>
          </p:nvPr>
        </p:nvSpPr>
        <p:spPr/>
      </p:sp>
      <p:sp>
        <p:nvSpPr>
          <p:cNvPr id="3" name="Footer Placeholder 2">
            <a:extLst>
              <a:ext uri="{FF2B5EF4-FFF2-40B4-BE49-F238E27FC236}">
                <a16:creationId xmlns:a16="http://schemas.microsoft.com/office/drawing/2014/main" id="{48B46690-F311-4376-9B74-4A64E17E99F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02B53E48-5523-447A-AA0F-D5D02C22014A}"/>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BD2220A0-298C-462F-AD6D-9B0F67F0E2B2}"/>
              </a:ext>
            </a:extLst>
          </p:cNvPr>
          <p:cNvCxnSpPr/>
          <p:nvPr/>
        </p:nvCxnSpPr>
        <p:spPr>
          <a:xfrm>
            <a:off x="7680176" y="5517232"/>
            <a:ext cx="576064"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476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689BCA3-72FE-4A3C-8CE4-2DA03755BABD}"/>
              </a:ext>
            </a:extLst>
          </p:cNvPr>
          <p:cNvSpPr>
            <a:spLocks noGrp="1"/>
          </p:cNvSpPr>
          <p:nvPr>
            <p:ph type="pic" sz="quarter" idx="14"/>
          </p:nvPr>
        </p:nvSpPr>
        <p:spPr/>
      </p:sp>
      <p:sp>
        <p:nvSpPr>
          <p:cNvPr id="3" name="Footer Placeholder 2">
            <a:extLst>
              <a:ext uri="{FF2B5EF4-FFF2-40B4-BE49-F238E27FC236}">
                <a16:creationId xmlns:a16="http://schemas.microsoft.com/office/drawing/2014/main" id="{21CCB5D6-A551-45E6-A1C0-B9936AA12A9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E52C1624-80E1-4BEF-9F56-15A23A6F27A6}"/>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630778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37B5EF8-7E7E-43E6-ADAB-3A1BCBC325A0}"/>
              </a:ext>
            </a:extLst>
          </p:cNvPr>
          <p:cNvSpPr>
            <a:spLocks noGrp="1"/>
          </p:cNvSpPr>
          <p:nvPr>
            <p:ph type="pic" sz="quarter" idx="14"/>
          </p:nvPr>
        </p:nvSpPr>
        <p:spPr/>
      </p:sp>
      <p:sp>
        <p:nvSpPr>
          <p:cNvPr id="3" name="Footer Placeholder 2">
            <a:extLst>
              <a:ext uri="{FF2B5EF4-FFF2-40B4-BE49-F238E27FC236}">
                <a16:creationId xmlns:a16="http://schemas.microsoft.com/office/drawing/2014/main" id="{27F170D9-58BB-467B-82EF-579D4AF1110B}"/>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94BF3BDB-8601-4DFB-BBB4-0A204323642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232690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324F28-FB78-41BB-A152-80218E2E7499}"/>
              </a:ext>
            </a:extLst>
          </p:cNvPr>
          <p:cNvSpPr>
            <a:spLocks noGrp="1"/>
          </p:cNvSpPr>
          <p:nvPr>
            <p:ph type="pic" sz="quarter" idx="14"/>
          </p:nvPr>
        </p:nvSpPr>
        <p:spPr/>
      </p:sp>
      <p:sp>
        <p:nvSpPr>
          <p:cNvPr id="3" name="Footer Placeholder 2">
            <a:extLst>
              <a:ext uri="{FF2B5EF4-FFF2-40B4-BE49-F238E27FC236}">
                <a16:creationId xmlns:a16="http://schemas.microsoft.com/office/drawing/2014/main" id="{C976AF00-69BC-4917-A5D4-B02D9BFD202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8516924-1CFB-416F-83BB-3A3379FD615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4ABB3BAE-70B2-4942-8503-9148FD1BECA4}"/>
              </a:ext>
            </a:extLst>
          </p:cNvPr>
          <p:cNvCxnSpPr>
            <a:cxnSpLocks/>
          </p:cNvCxnSpPr>
          <p:nvPr/>
        </p:nvCxnSpPr>
        <p:spPr>
          <a:xfrm>
            <a:off x="1588" y="4077072"/>
            <a:ext cx="909836" cy="216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857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2B969C-006A-41AF-A86F-9D307D1A3743}"/>
              </a:ext>
            </a:extLst>
          </p:cNvPr>
          <p:cNvSpPr>
            <a:spLocks noGrp="1"/>
          </p:cNvSpPr>
          <p:nvPr>
            <p:ph type="pic" sz="quarter" idx="14"/>
          </p:nvPr>
        </p:nvSpPr>
        <p:spPr/>
      </p:sp>
      <p:sp>
        <p:nvSpPr>
          <p:cNvPr id="3" name="Footer Placeholder 2">
            <a:extLst>
              <a:ext uri="{FF2B5EF4-FFF2-40B4-BE49-F238E27FC236}">
                <a16:creationId xmlns:a16="http://schemas.microsoft.com/office/drawing/2014/main" id="{3D4AC8EE-824B-435A-B529-B7FEEE107D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0E29159-79C1-4572-AA62-3D2372376D1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2FEB371-6268-4B99-86F6-FE69F33FE53E}"/>
              </a:ext>
            </a:extLst>
          </p:cNvPr>
          <p:cNvCxnSpPr/>
          <p:nvPr/>
        </p:nvCxnSpPr>
        <p:spPr>
          <a:xfrm>
            <a:off x="10666573" y="3212976"/>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803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187F60A-B844-4593-A63E-614C1B33C825}"/>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483C744-891C-4CD9-BC59-A9E043BF6C0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86F074B-708A-4196-A811-C570B59D6F1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71F998B6-BADF-4145-9877-02073B1C2BD0}"/>
              </a:ext>
            </a:extLst>
          </p:cNvPr>
          <p:cNvCxnSpPr/>
          <p:nvPr/>
        </p:nvCxnSpPr>
        <p:spPr>
          <a:xfrm flipV="1">
            <a:off x="9984432" y="4077072"/>
            <a:ext cx="1440160"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18771F2-399B-4100-9205-4A8BC3DE6488}"/>
              </a:ext>
            </a:extLst>
          </p:cNvPr>
          <p:cNvCxnSpPr/>
          <p:nvPr/>
        </p:nvCxnSpPr>
        <p:spPr>
          <a:xfrm>
            <a:off x="8256240" y="2564904"/>
            <a:ext cx="1584176"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88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5</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1" name="Google Shape;192;p13" descr="Point to Point vs. All in One vs. Integrated ALM Solutions - Kovair Blog">
            <a:extLst>
              <a:ext uri="{FF2B5EF4-FFF2-40B4-BE49-F238E27FC236}">
                <a16:creationId xmlns:a16="http://schemas.microsoft.com/office/drawing/2014/main" id="{B4BC6E7E-833C-4CD1-B0D6-8D6849EA1A5E}"/>
              </a:ext>
            </a:extLst>
          </p:cNvPr>
          <p:cNvPicPr preferRelativeResize="0"/>
          <p:nvPr/>
        </p:nvPicPr>
        <p:blipFill rotWithShape="1">
          <a:blip r:embed="rId4">
            <a:alphaModFix/>
          </a:blip>
          <a:srcRect/>
          <a:stretch/>
        </p:blipFill>
        <p:spPr>
          <a:xfrm>
            <a:off x="121019" y="1558581"/>
            <a:ext cx="5162342" cy="4289770"/>
          </a:xfrm>
          <a:prstGeom prst="rect">
            <a:avLst/>
          </a:prstGeom>
          <a:noFill/>
          <a:ln>
            <a:noFill/>
          </a:ln>
        </p:spPr>
      </p:pic>
      <p:pic>
        <p:nvPicPr>
          <p:cNvPr id="12" name="Google Shape;193;p13" descr="Question Mark Girl - Free image on Pixabay">
            <a:extLst>
              <a:ext uri="{FF2B5EF4-FFF2-40B4-BE49-F238E27FC236}">
                <a16:creationId xmlns:a16="http://schemas.microsoft.com/office/drawing/2014/main" id="{1EAAEBAB-124E-417F-9B92-92372A170962}"/>
              </a:ext>
            </a:extLst>
          </p:cNvPr>
          <p:cNvPicPr preferRelativeResize="0"/>
          <p:nvPr/>
        </p:nvPicPr>
        <p:blipFill rotWithShape="1">
          <a:blip r:embed="rId5">
            <a:alphaModFix/>
          </a:blip>
          <a:srcRect/>
          <a:stretch/>
        </p:blipFill>
        <p:spPr>
          <a:xfrm>
            <a:off x="5762143" y="1740263"/>
            <a:ext cx="1876425" cy="2428875"/>
          </a:xfrm>
          <a:prstGeom prst="rect">
            <a:avLst/>
          </a:prstGeom>
          <a:noFill/>
          <a:ln>
            <a:noFill/>
          </a:ln>
        </p:spPr>
      </p:pic>
      <p:sp>
        <p:nvSpPr>
          <p:cNvPr id="13" name="Google Shape;194;p13">
            <a:extLst>
              <a:ext uri="{FF2B5EF4-FFF2-40B4-BE49-F238E27FC236}">
                <a16:creationId xmlns:a16="http://schemas.microsoft.com/office/drawing/2014/main" id="{532D3288-575C-4BCA-91F0-70CD0A7B692E}"/>
              </a:ext>
            </a:extLst>
          </p:cNvPr>
          <p:cNvSpPr/>
          <p:nvPr/>
        </p:nvSpPr>
        <p:spPr>
          <a:xfrm>
            <a:off x="5762142" y="4477473"/>
            <a:ext cx="3935896" cy="69573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INTEGRATION</a:t>
            </a:r>
            <a:endParaRPr sz="24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7206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B8EDB7-55D9-48FC-911F-6FF477EC0DB3}"/>
              </a:ext>
            </a:extLst>
          </p:cNvPr>
          <p:cNvSpPr>
            <a:spLocks noGrp="1"/>
          </p:cNvSpPr>
          <p:nvPr>
            <p:ph type="pic" sz="quarter" idx="14"/>
          </p:nvPr>
        </p:nvSpPr>
        <p:spPr/>
      </p:sp>
      <p:sp>
        <p:nvSpPr>
          <p:cNvPr id="3" name="Footer Placeholder 2">
            <a:extLst>
              <a:ext uri="{FF2B5EF4-FFF2-40B4-BE49-F238E27FC236}">
                <a16:creationId xmlns:a16="http://schemas.microsoft.com/office/drawing/2014/main" id="{706B274D-632A-4C2E-808E-085B0681454F}"/>
              </a:ext>
            </a:extLst>
          </p:cNvPr>
          <p:cNvSpPr>
            <a:spLocks noGrp="1"/>
          </p:cNvSpPr>
          <p:nvPr>
            <p:ph type="ftr" sz="quarter" idx="11"/>
          </p:nvPr>
        </p:nvSpPr>
        <p:spPr/>
        <p:txBody>
          <a:bodyPr/>
          <a:lstStyle/>
          <a:p>
            <a:r>
              <a:rPr lang="en-US"/>
              <a:t>www.anubhavtrainings.com</a:t>
            </a:r>
          </a:p>
        </p:txBody>
      </p:sp>
      <p:pic>
        <p:nvPicPr>
          <p:cNvPr id="7" name="Picture 6">
            <a:extLst>
              <a:ext uri="{FF2B5EF4-FFF2-40B4-BE49-F238E27FC236}">
                <a16:creationId xmlns:a16="http://schemas.microsoft.com/office/drawing/2014/main" id="{F4436B92-0C1A-4221-AF1F-477AD620B1B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9" name="Straight Arrow Connector 8">
            <a:extLst>
              <a:ext uri="{FF2B5EF4-FFF2-40B4-BE49-F238E27FC236}">
                <a16:creationId xmlns:a16="http://schemas.microsoft.com/office/drawing/2014/main" id="{4CE0C472-435C-4FB9-9F1F-F05CB4974828}"/>
              </a:ext>
            </a:extLst>
          </p:cNvPr>
          <p:cNvCxnSpPr/>
          <p:nvPr/>
        </p:nvCxnSpPr>
        <p:spPr>
          <a:xfrm>
            <a:off x="8400256" y="5013176"/>
            <a:ext cx="1008112" cy="144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278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F3BE526-137E-45A2-9664-C39BAEFEF00E}"/>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512EDDC-D94C-425F-A7E4-8B2665A2F73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A88A548B-FF2D-4729-9DB3-2B37B70D838D}"/>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9C6F15E9-6552-4963-A6FF-B4C973AC8B93}"/>
              </a:ext>
            </a:extLst>
          </p:cNvPr>
          <p:cNvCxnSpPr/>
          <p:nvPr/>
        </p:nvCxnSpPr>
        <p:spPr>
          <a:xfrm>
            <a:off x="9120336" y="3717032"/>
            <a:ext cx="576064" cy="576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344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CEF992-AE39-4539-B65A-F8816BC6F983}"/>
              </a:ext>
            </a:extLst>
          </p:cNvPr>
          <p:cNvSpPr>
            <a:spLocks noGrp="1"/>
          </p:cNvSpPr>
          <p:nvPr>
            <p:ph type="pic" sz="quarter" idx="14"/>
          </p:nvPr>
        </p:nvSpPr>
        <p:spPr/>
      </p:sp>
      <p:sp>
        <p:nvSpPr>
          <p:cNvPr id="3" name="Footer Placeholder 2">
            <a:extLst>
              <a:ext uri="{FF2B5EF4-FFF2-40B4-BE49-F238E27FC236}">
                <a16:creationId xmlns:a16="http://schemas.microsoft.com/office/drawing/2014/main" id="{60575AD9-DC69-47BF-9466-A4466D7340C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565873-3415-48B3-9F25-32280C7AE8B9}"/>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31CA5F4E-1AB9-4DCF-A6BF-D119555F1AD7}"/>
              </a:ext>
            </a:extLst>
          </p:cNvPr>
          <p:cNvCxnSpPr/>
          <p:nvPr/>
        </p:nvCxnSpPr>
        <p:spPr>
          <a:xfrm>
            <a:off x="9336360" y="1484784"/>
            <a:ext cx="1008112" cy="2880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460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8DCEF2D-BABA-4370-91F6-EDD95422673C}"/>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28C3595-CF48-407D-97CF-68A4CF3DEB2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53E63DC9-4824-4286-891D-12D61ED7ACC7}"/>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6C22B0BD-32DB-4446-8504-9E51D7E4C988}"/>
              </a:ext>
            </a:extLst>
          </p:cNvPr>
          <p:cNvCxnSpPr/>
          <p:nvPr/>
        </p:nvCxnSpPr>
        <p:spPr>
          <a:xfrm>
            <a:off x="983432" y="5085184"/>
            <a:ext cx="648072"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4357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E11B0DC-C25B-4352-B851-27866754448D}"/>
              </a:ext>
            </a:extLst>
          </p:cNvPr>
          <p:cNvSpPr>
            <a:spLocks noGrp="1"/>
          </p:cNvSpPr>
          <p:nvPr>
            <p:ph type="pic" sz="quarter" idx="14"/>
          </p:nvPr>
        </p:nvSpPr>
        <p:spPr/>
      </p:sp>
      <p:sp>
        <p:nvSpPr>
          <p:cNvPr id="3" name="Footer Placeholder 2">
            <a:extLst>
              <a:ext uri="{FF2B5EF4-FFF2-40B4-BE49-F238E27FC236}">
                <a16:creationId xmlns:a16="http://schemas.microsoft.com/office/drawing/2014/main" id="{F3443EA0-C13D-4C5D-B1DE-8C650A92E870}"/>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DD68D17-6D93-4400-A292-950AADC6802B}"/>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2BE7B7B7-FBC0-46C3-A069-E49494C2B094}"/>
              </a:ext>
            </a:extLst>
          </p:cNvPr>
          <p:cNvCxnSpPr/>
          <p:nvPr/>
        </p:nvCxnSpPr>
        <p:spPr>
          <a:xfrm>
            <a:off x="1271464" y="3594720"/>
            <a:ext cx="914400"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422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660651-097B-4735-BADA-8A8CF5740592}"/>
              </a:ext>
            </a:extLst>
          </p:cNvPr>
          <p:cNvSpPr>
            <a:spLocks noGrp="1"/>
          </p:cNvSpPr>
          <p:nvPr>
            <p:ph type="pic" sz="quarter" idx="14"/>
          </p:nvPr>
        </p:nvSpPr>
        <p:spPr/>
      </p:sp>
      <p:sp>
        <p:nvSpPr>
          <p:cNvPr id="3" name="Footer Placeholder 2">
            <a:extLst>
              <a:ext uri="{FF2B5EF4-FFF2-40B4-BE49-F238E27FC236}">
                <a16:creationId xmlns:a16="http://schemas.microsoft.com/office/drawing/2014/main" id="{E6A8F0C5-38D5-4E12-92C7-5B614F94DAA4}"/>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71D25DD8-A58B-430F-8177-D44E14C10591}"/>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852331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8960FF-B675-4907-9DD5-A2EC41ED4D3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CAA25B92-4F1D-43EC-BA5B-8053F9EA206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3124908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25ADA8-6D82-4EA3-873F-AD2AB8A408F3}"/>
              </a:ext>
            </a:extLst>
          </p:cNvPr>
          <p:cNvSpPr>
            <a:spLocks noGrp="1"/>
          </p:cNvSpPr>
          <p:nvPr>
            <p:ph type="pic" sz="quarter" idx="14"/>
          </p:nvPr>
        </p:nvSpPr>
        <p:spPr/>
      </p:sp>
      <p:sp>
        <p:nvSpPr>
          <p:cNvPr id="3" name="Footer Placeholder 2">
            <a:extLst>
              <a:ext uri="{FF2B5EF4-FFF2-40B4-BE49-F238E27FC236}">
                <a16:creationId xmlns:a16="http://schemas.microsoft.com/office/drawing/2014/main" id="{90B8A357-462C-4E7E-9A39-DD4F4EAF9C9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8B336358-E02F-40FD-89B4-EB6A4B0EB711}"/>
              </a:ext>
            </a:extLst>
          </p:cNvPr>
          <p:cNvPicPr>
            <a:picLocks noChangeAspect="1"/>
          </p:cNvPicPr>
          <p:nvPr/>
        </p:nvPicPr>
        <p:blipFill>
          <a:blip r:embed="rId2"/>
          <a:stretch>
            <a:fillRect/>
          </a:stretch>
        </p:blipFill>
        <p:spPr>
          <a:xfrm>
            <a:off x="1589" y="893"/>
            <a:ext cx="12188825" cy="6856214"/>
          </a:xfrm>
          <a:prstGeom prst="rect">
            <a:avLst/>
          </a:prstGeom>
        </p:spPr>
      </p:pic>
      <p:cxnSp>
        <p:nvCxnSpPr>
          <p:cNvPr id="7" name="Straight Arrow Connector 6">
            <a:extLst>
              <a:ext uri="{FF2B5EF4-FFF2-40B4-BE49-F238E27FC236}">
                <a16:creationId xmlns:a16="http://schemas.microsoft.com/office/drawing/2014/main" id="{A9CC8A8E-5522-495C-911E-B340DCC6D3DB}"/>
              </a:ext>
            </a:extLst>
          </p:cNvPr>
          <p:cNvCxnSpPr/>
          <p:nvPr/>
        </p:nvCxnSpPr>
        <p:spPr>
          <a:xfrm>
            <a:off x="9192344" y="5085184"/>
            <a:ext cx="792088" cy="432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5672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B8B40A2-DE87-47E5-912F-6C1D8771D674}"/>
              </a:ext>
            </a:extLst>
          </p:cNvPr>
          <p:cNvSpPr>
            <a:spLocks noGrp="1"/>
          </p:cNvSpPr>
          <p:nvPr>
            <p:ph type="pic" sz="quarter" idx="14"/>
          </p:nvPr>
        </p:nvSpPr>
        <p:spPr/>
      </p:sp>
      <p:sp>
        <p:nvSpPr>
          <p:cNvPr id="3" name="Footer Placeholder 2">
            <a:extLst>
              <a:ext uri="{FF2B5EF4-FFF2-40B4-BE49-F238E27FC236}">
                <a16:creationId xmlns:a16="http://schemas.microsoft.com/office/drawing/2014/main" id="{22E963C7-B632-4108-8250-BF5D0F01C751}"/>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FB00FFBD-E487-4E43-903F-15D81566382C}"/>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2076608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E0527CB-241D-4081-BF34-C1AE3673CFD5}"/>
              </a:ext>
            </a:extLst>
          </p:cNvPr>
          <p:cNvSpPr>
            <a:spLocks noGrp="1"/>
          </p:cNvSpPr>
          <p:nvPr>
            <p:ph type="pic" sz="quarter" idx="14"/>
          </p:nvPr>
        </p:nvSpPr>
        <p:spPr/>
      </p:sp>
      <p:sp>
        <p:nvSpPr>
          <p:cNvPr id="3" name="Footer Placeholder 2">
            <a:extLst>
              <a:ext uri="{FF2B5EF4-FFF2-40B4-BE49-F238E27FC236}">
                <a16:creationId xmlns:a16="http://schemas.microsoft.com/office/drawing/2014/main" id="{E9351CA5-CF2E-4E3C-9265-76CEAD18B969}"/>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270082A5-D097-4559-9B95-C84B22398D3B}"/>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515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6</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14" name="Google Shape;206;p14" descr="Enterprise Integration with SAP CPI (Part 1 of 4) - INTEGRTR | Bridging  Clouds">
            <a:extLst>
              <a:ext uri="{FF2B5EF4-FFF2-40B4-BE49-F238E27FC236}">
                <a16:creationId xmlns:a16="http://schemas.microsoft.com/office/drawing/2014/main" id="{9465B2EA-51AA-4602-AA03-86EBB36AA3AC}"/>
              </a:ext>
            </a:extLst>
          </p:cNvPr>
          <p:cNvPicPr preferRelativeResize="0"/>
          <p:nvPr/>
        </p:nvPicPr>
        <p:blipFill rotWithShape="1">
          <a:blip r:embed="rId4">
            <a:alphaModFix/>
          </a:blip>
          <a:srcRect/>
          <a:stretch/>
        </p:blipFill>
        <p:spPr>
          <a:xfrm>
            <a:off x="127865" y="1309817"/>
            <a:ext cx="10366513" cy="2880719"/>
          </a:xfrm>
          <a:prstGeom prst="rect">
            <a:avLst/>
          </a:prstGeom>
          <a:noFill/>
          <a:ln>
            <a:noFill/>
          </a:ln>
        </p:spPr>
      </p:pic>
      <p:pic>
        <p:nvPicPr>
          <p:cNvPr id="17" name="Google Shape;207;p14" descr="GitHub - TrinidadMG/CPIBuildBlock: CPI Build Block for Hackathon">
            <a:extLst>
              <a:ext uri="{FF2B5EF4-FFF2-40B4-BE49-F238E27FC236}">
                <a16:creationId xmlns:a16="http://schemas.microsoft.com/office/drawing/2014/main" id="{1FE22686-BB79-46DF-8B29-F8882E0209B2}"/>
              </a:ext>
            </a:extLst>
          </p:cNvPr>
          <p:cNvPicPr preferRelativeResize="0"/>
          <p:nvPr/>
        </p:nvPicPr>
        <p:blipFill rotWithShape="1">
          <a:blip r:embed="rId5">
            <a:alphaModFix/>
          </a:blip>
          <a:srcRect/>
          <a:stretch/>
        </p:blipFill>
        <p:spPr>
          <a:xfrm>
            <a:off x="3316689" y="3214407"/>
            <a:ext cx="4462670" cy="2965962"/>
          </a:xfrm>
          <a:prstGeom prst="rect">
            <a:avLst/>
          </a:prstGeom>
          <a:noFill/>
          <a:ln>
            <a:noFill/>
          </a:ln>
        </p:spPr>
      </p:pic>
    </p:spTree>
    <p:extLst>
      <p:ext uri="{BB962C8B-B14F-4D97-AF65-F5344CB8AC3E}">
        <p14:creationId xmlns:p14="http://schemas.microsoft.com/office/powerpoint/2010/main" val="2703503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1E3BE5-0E35-43D6-8434-838E25BB0DF1}"/>
              </a:ext>
            </a:extLst>
          </p:cNvPr>
          <p:cNvSpPr>
            <a:spLocks noGrp="1"/>
          </p:cNvSpPr>
          <p:nvPr>
            <p:ph type="pic" sz="quarter" idx="14"/>
          </p:nvPr>
        </p:nvSpPr>
        <p:spPr/>
      </p:sp>
      <p:sp>
        <p:nvSpPr>
          <p:cNvPr id="3" name="Footer Placeholder 2">
            <a:extLst>
              <a:ext uri="{FF2B5EF4-FFF2-40B4-BE49-F238E27FC236}">
                <a16:creationId xmlns:a16="http://schemas.microsoft.com/office/drawing/2014/main" id="{7D810692-5C8C-44A4-8CB4-76829D22C295}"/>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6B5697FE-E880-4EAC-88A8-C2E9A739B631}"/>
              </a:ext>
            </a:extLst>
          </p:cNvPr>
          <p:cNvPicPr>
            <a:picLocks noChangeAspect="1"/>
          </p:cNvPicPr>
          <p:nvPr/>
        </p:nvPicPr>
        <p:blipFill>
          <a:blip r:embed="rId2"/>
          <a:stretch>
            <a:fillRect/>
          </a:stretch>
        </p:blipFill>
        <p:spPr>
          <a:xfrm>
            <a:off x="236555" y="1786"/>
            <a:ext cx="12188825" cy="6856214"/>
          </a:xfrm>
          <a:prstGeom prst="rect">
            <a:avLst/>
          </a:prstGeom>
        </p:spPr>
      </p:pic>
      <p:cxnSp>
        <p:nvCxnSpPr>
          <p:cNvPr id="7" name="Straight Arrow Connector 6">
            <a:extLst>
              <a:ext uri="{FF2B5EF4-FFF2-40B4-BE49-F238E27FC236}">
                <a16:creationId xmlns:a16="http://schemas.microsoft.com/office/drawing/2014/main" id="{17E41C61-E6B3-489E-9BD4-9028EB2DA5F7}"/>
              </a:ext>
            </a:extLst>
          </p:cNvPr>
          <p:cNvCxnSpPr/>
          <p:nvPr/>
        </p:nvCxnSpPr>
        <p:spPr>
          <a:xfrm>
            <a:off x="1487488" y="2348880"/>
            <a:ext cx="2736304" cy="10801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DEF30D5C-CD5A-490B-A13F-55F045A87BC2}"/>
              </a:ext>
            </a:extLst>
          </p:cNvPr>
          <p:cNvSpPr txBox="1"/>
          <p:nvPr/>
        </p:nvSpPr>
        <p:spPr>
          <a:xfrm>
            <a:off x="2495600" y="2492896"/>
            <a:ext cx="3528392" cy="369332"/>
          </a:xfrm>
          <a:prstGeom prst="rect">
            <a:avLst/>
          </a:prstGeom>
          <a:noFill/>
        </p:spPr>
        <p:txBody>
          <a:bodyPr wrap="square" rtlCol="0">
            <a:spAutoFit/>
          </a:bodyPr>
          <a:lstStyle/>
          <a:p>
            <a:r>
              <a:rPr lang="en-IN" dirty="0"/>
              <a:t>Assign all roles to view CI</a:t>
            </a:r>
          </a:p>
        </p:txBody>
      </p:sp>
    </p:spTree>
    <p:extLst>
      <p:ext uri="{BB962C8B-B14F-4D97-AF65-F5344CB8AC3E}">
        <p14:creationId xmlns:p14="http://schemas.microsoft.com/office/powerpoint/2010/main" val="344775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AAF4E4A-06D4-4E6B-ADD9-66337EAFEE5F}"/>
              </a:ext>
            </a:extLst>
          </p:cNvPr>
          <p:cNvSpPr>
            <a:spLocks noGrp="1"/>
          </p:cNvSpPr>
          <p:nvPr>
            <p:ph type="pic" sz="quarter" idx="14"/>
          </p:nvPr>
        </p:nvSpPr>
        <p:spPr/>
      </p:sp>
      <p:sp>
        <p:nvSpPr>
          <p:cNvPr id="3" name="Footer Placeholder 2">
            <a:extLst>
              <a:ext uri="{FF2B5EF4-FFF2-40B4-BE49-F238E27FC236}">
                <a16:creationId xmlns:a16="http://schemas.microsoft.com/office/drawing/2014/main" id="{BAD36F46-2BF5-4A0C-9CAD-127381AB0438}"/>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D1D9D40C-710D-4EF0-8A83-6D08D5C30565}"/>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430005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42321E-AA4F-482F-B873-879FF7200EAF}"/>
              </a:ext>
            </a:extLst>
          </p:cNvPr>
          <p:cNvSpPr>
            <a:spLocks noGrp="1"/>
          </p:cNvSpPr>
          <p:nvPr>
            <p:ph type="pic" sz="quarter" idx="14"/>
          </p:nvPr>
        </p:nvSpPr>
        <p:spPr/>
      </p:sp>
      <p:sp>
        <p:nvSpPr>
          <p:cNvPr id="3" name="Footer Placeholder 2">
            <a:extLst>
              <a:ext uri="{FF2B5EF4-FFF2-40B4-BE49-F238E27FC236}">
                <a16:creationId xmlns:a16="http://schemas.microsoft.com/office/drawing/2014/main" id="{6D19639F-E736-4AB5-9B35-9E106748A9A6}"/>
              </a:ext>
            </a:extLst>
          </p:cNvPr>
          <p:cNvSpPr>
            <a:spLocks noGrp="1"/>
          </p:cNvSpPr>
          <p:nvPr>
            <p:ph type="ftr" sz="quarter" idx="11"/>
          </p:nvPr>
        </p:nvSpPr>
        <p:spPr/>
        <p:txBody>
          <a:bodyPr/>
          <a:lstStyle/>
          <a:p>
            <a:r>
              <a:rPr lang="en-US"/>
              <a:t>www.anubhavtrainings.com</a:t>
            </a:r>
          </a:p>
        </p:txBody>
      </p:sp>
      <p:pic>
        <p:nvPicPr>
          <p:cNvPr id="5" name="Picture 4">
            <a:extLst>
              <a:ext uri="{FF2B5EF4-FFF2-40B4-BE49-F238E27FC236}">
                <a16:creationId xmlns:a16="http://schemas.microsoft.com/office/drawing/2014/main" id="{36DC4A66-6467-4352-ACFC-08C4C53DFCF7}"/>
              </a:ext>
            </a:extLst>
          </p:cNvPr>
          <p:cNvPicPr>
            <a:picLocks noChangeAspect="1"/>
          </p:cNvPicPr>
          <p:nvPr/>
        </p:nvPicPr>
        <p:blipFill>
          <a:blip r:embed="rId2"/>
          <a:stretch>
            <a:fillRect/>
          </a:stretch>
        </p:blipFill>
        <p:spPr>
          <a:xfrm>
            <a:off x="1589" y="893"/>
            <a:ext cx="12188825" cy="6856214"/>
          </a:xfrm>
          <a:prstGeom prst="rect">
            <a:avLst/>
          </a:prstGeom>
        </p:spPr>
      </p:pic>
      <p:sp>
        <p:nvSpPr>
          <p:cNvPr id="6" name="TextBox 5">
            <a:extLst>
              <a:ext uri="{FF2B5EF4-FFF2-40B4-BE49-F238E27FC236}">
                <a16:creationId xmlns:a16="http://schemas.microsoft.com/office/drawing/2014/main" id="{F327BA8F-3EEA-459D-8F65-9987987E4605}"/>
              </a:ext>
            </a:extLst>
          </p:cNvPr>
          <p:cNvSpPr txBox="1"/>
          <p:nvPr/>
        </p:nvSpPr>
        <p:spPr>
          <a:xfrm>
            <a:off x="5087888" y="1700809"/>
            <a:ext cx="4752528" cy="923330"/>
          </a:xfrm>
          <a:prstGeom prst="rect">
            <a:avLst/>
          </a:prstGeom>
          <a:noFill/>
        </p:spPr>
        <p:txBody>
          <a:bodyPr wrap="square" rtlCol="0">
            <a:spAutoFit/>
          </a:bodyPr>
          <a:lstStyle/>
          <a:p>
            <a:r>
              <a:rPr lang="en-IN" dirty="0"/>
              <a:t>https://af8eaf31trial.integrationsuite-trial01.cfapps.us10-001.hana.ondemand.com/shell/integration</a:t>
            </a:r>
          </a:p>
        </p:txBody>
      </p:sp>
      <p:sp>
        <p:nvSpPr>
          <p:cNvPr id="7" name="TextBox 6">
            <a:extLst>
              <a:ext uri="{FF2B5EF4-FFF2-40B4-BE49-F238E27FC236}">
                <a16:creationId xmlns:a16="http://schemas.microsoft.com/office/drawing/2014/main" id="{47FAF5CF-A8BC-404D-9CE5-BDC4CC7C1FD2}"/>
              </a:ext>
            </a:extLst>
          </p:cNvPr>
          <p:cNvSpPr txBox="1"/>
          <p:nvPr/>
        </p:nvSpPr>
        <p:spPr>
          <a:xfrm>
            <a:off x="2351586" y="1700809"/>
            <a:ext cx="1368151" cy="1477328"/>
          </a:xfrm>
          <a:prstGeom prst="rect">
            <a:avLst/>
          </a:prstGeom>
          <a:noFill/>
        </p:spPr>
        <p:txBody>
          <a:bodyPr wrap="square" rtlCol="0">
            <a:spAutoFit/>
          </a:bodyPr>
          <a:lstStyle/>
          <a:p>
            <a:r>
              <a:rPr lang="en-IN" dirty="0">
                <a:hlinkClick r:id="rId3"/>
              </a:rPr>
              <a:t>Anu.life2002@gmail.com</a:t>
            </a:r>
            <a:r>
              <a:rPr lang="en-IN" dirty="0"/>
              <a:t> </a:t>
            </a:r>
          </a:p>
          <a:p>
            <a:r>
              <a:rPr lang="en-IN" dirty="0"/>
              <a:t>Mobile@123</a:t>
            </a:r>
          </a:p>
        </p:txBody>
      </p:sp>
    </p:spTree>
    <p:extLst>
      <p:ext uri="{BB962C8B-B14F-4D97-AF65-F5344CB8AC3E}">
        <p14:creationId xmlns:p14="http://schemas.microsoft.com/office/powerpoint/2010/main" val="1204733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543199A0-0601-E4B3-76A8-92A36E818F1E}"/>
              </a:ext>
            </a:extLst>
          </p:cNvPr>
          <p:cNvSpPr>
            <a:spLocks noGrp="1"/>
          </p:cNvSpPr>
          <p:nvPr>
            <p:ph type="ctrTitle"/>
          </p:nvPr>
        </p:nvSpPr>
        <p:spPr>
          <a:xfrm>
            <a:off x="3215729" y="1764407"/>
            <a:ext cx="5760846" cy="2310312"/>
          </a:xfrm>
        </p:spPr>
        <p:txBody>
          <a:bodyPr>
            <a:normAutofit/>
          </a:bodyPr>
          <a:lstStyle/>
          <a:p>
            <a:r>
              <a:rPr lang="en-IN" sz="5200">
                <a:solidFill>
                  <a:schemeClr val="tx2"/>
                </a:solidFill>
              </a:rPr>
              <a:t>BOOSTER setup</a:t>
            </a:r>
          </a:p>
        </p:txBody>
      </p:sp>
      <p:sp>
        <p:nvSpPr>
          <p:cNvPr id="3" name="Subtitle 2">
            <a:extLst>
              <a:ext uri="{FF2B5EF4-FFF2-40B4-BE49-F238E27FC236}">
                <a16:creationId xmlns:a16="http://schemas.microsoft.com/office/drawing/2014/main" id="{444B8DD9-067C-7A2C-867A-7806911BCAA7}"/>
              </a:ext>
            </a:extLst>
          </p:cNvPr>
          <p:cNvSpPr>
            <a:spLocks noGrp="1"/>
          </p:cNvSpPr>
          <p:nvPr>
            <p:ph type="subTitle" idx="1"/>
          </p:nvPr>
        </p:nvSpPr>
        <p:spPr>
          <a:xfrm>
            <a:off x="3215729" y="4165152"/>
            <a:ext cx="5760846" cy="682079"/>
          </a:xfrm>
        </p:spPr>
        <p:txBody>
          <a:bodyPr>
            <a:normAutofit/>
          </a:bodyPr>
          <a:lstStyle/>
          <a:p>
            <a:endParaRPr lang="en-IN">
              <a:solidFill>
                <a:schemeClr val="tx2"/>
              </a:solidFill>
            </a:endParaRPr>
          </a:p>
        </p:txBody>
      </p:sp>
    </p:spTree>
    <p:extLst>
      <p:ext uri="{BB962C8B-B14F-4D97-AF65-F5344CB8AC3E}">
        <p14:creationId xmlns:p14="http://schemas.microsoft.com/office/powerpoint/2010/main" val="2076110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256181F-8196-F9F3-A98B-577E90FBCC1F}"/>
              </a:ext>
            </a:extLst>
          </p:cNvPr>
          <p:cNvPicPr>
            <a:picLocks noGrp="1" noChangeAspect="1"/>
          </p:cNvPicPr>
          <p:nvPr>
            <p:ph idx="1"/>
          </p:nvPr>
        </p:nvPicPr>
        <p:blipFill>
          <a:blip r:embed="rId2"/>
          <a:stretch>
            <a:fillRect/>
          </a:stretch>
        </p:blipFill>
        <p:spPr>
          <a:xfrm>
            <a:off x="643467" y="1425194"/>
            <a:ext cx="10905066" cy="400761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600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D244AFE-0CA5-EB06-1204-0C1A8D332F3F}"/>
              </a:ext>
            </a:extLst>
          </p:cNvPr>
          <p:cNvPicPr>
            <a:picLocks noGrp="1" noChangeAspect="1"/>
          </p:cNvPicPr>
          <p:nvPr>
            <p:ph idx="1"/>
          </p:nvPr>
        </p:nvPicPr>
        <p:blipFill>
          <a:blip r:embed="rId2"/>
          <a:stretch>
            <a:fillRect/>
          </a:stretch>
        </p:blipFill>
        <p:spPr>
          <a:xfrm>
            <a:off x="643467" y="770889"/>
            <a:ext cx="10905066" cy="531622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422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8CEF-0DE2-FF97-60BC-F9FF2795F7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CA5A954-8A7B-D4BB-AFAE-E30F5B497E07}"/>
              </a:ext>
            </a:extLst>
          </p:cNvPr>
          <p:cNvPicPr>
            <a:picLocks noGrp="1" noChangeAspect="1"/>
          </p:cNvPicPr>
          <p:nvPr>
            <p:ph idx="1"/>
          </p:nvPr>
        </p:nvPicPr>
        <p:blipFill>
          <a:blip r:embed="rId2"/>
          <a:stretch>
            <a:fillRect/>
          </a:stretch>
        </p:blipFill>
        <p:spPr>
          <a:xfrm>
            <a:off x="1444060" y="1825625"/>
            <a:ext cx="9303880" cy="4351338"/>
          </a:xfrm>
        </p:spPr>
      </p:pic>
    </p:spTree>
    <p:extLst>
      <p:ext uri="{BB962C8B-B14F-4D97-AF65-F5344CB8AC3E}">
        <p14:creationId xmlns:p14="http://schemas.microsoft.com/office/powerpoint/2010/main" val="3059293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70258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SAP Cloud Integration</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7</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6" name="Google Shape;195;p13">
            <a:extLst>
              <a:ext uri="{FF2B5EF4-FFF2-40B4-BE49-F238E27FC236}">
                <a16:creationId xmlns:a16="http://schemas.microsoft.com/office/drawing/2014/main" id="{9C2ED91B-49EB-412B-BC10-A3370A77F83E}"/>
              </a:ext>
            </a:extLst>
          </p:cNvPr>
          <p:cNvSpPr txBox="1"/>
          <p:nvPr/>
        </p:nvSpPr>
        <p:spPr>
          <a:xfrm>
            <a:off x="6242327" y="4594511"/>
            <a:ext cx="3935895" cy="461665"/>
          </a:xfrm>
          <a:prstGeom prst="rect">
            <a:avLst/>
          </a:prstGeom>
          <a:noFill/>
          <a:ln>
            <a:noFill/>
          </a:ln>
        </p:spPr>
        <p:txBody>
          <a:bodyPr spcFirstLastPara="1" wrap="square" lIns="91425" tIns="45700" rIns="91425" bIns="45700" numCol="1" anchor="t" anchorCtr="0">
            <a:spAutoFit/>
          </a:bodyPr>
          <a:lstStyle/>
          <a:p>
            <a:r>
              <a:rPr lang="en-US" sz="2400" b="1" dirty="0">
                <a:solidFill>
                  <a:schemeClr val="lt1"/>
                </a:solidFill>
                <a:latin typeface="Arial"/>
                <a:ea typeface="Arial"/>
                <a:cs typeface="Arial"/>
                <a:sym typeface="Arial"/>
              </a:rPr>
              <a:t>OLD ITEGRATION</a:t>
            </a:r>
            <a:endParaRPr sz="2400" b="1" dirty="0">
              <a:solidFill>
                <a:schemeClr val="lt1"/>
              </a:solidFill>
              <a:latin typeface="Arial"/>
              <a:ea typeface="Arial"/>
              <a:cs typeface="Arial"/>
              <a:sym typeface="Arial"/>
            </a:endParaRPr>
          </a:p>
        </p:txBody>
      </p:sp>
      <p:pic>
        <p:nvPicPr>
          <p:cNvPr id="23" name="Google Shape;214;p15">
            <a:extLst>
              <a:ext uri="{FF2B5EF4-FFF2-40B4-BE49-F238E27FC236}">
                <a16:creationId xmlns:a16="http://schemas.microsoft.com/office/drawing/2014/main" id="{C9724C77-8F42-49C0-AFF8-7D6CD1FA8C57}"/>
              </a:ext>
            </a:extLst>
          </p:cNvPr>
          <p:cNvPicPr preferRelativeResize="0"/>
          <p:nvPr/>
        </p:nvPicPr>
        <p:blipFill rotWithShape="1">
          <a:blip r:embed="rId4">
            <a:alphaModFix/>
          </a:blip>
          <a:srcRect/>
          <a:stretch/>
        </p:blipFill>
        <p:spPr>
          <a:xfrm>
            <a:off x="333307" y="1595391"/>
            <a:ext cx="9563100" cy="1688498"/>
          </a:xfrm>
          <a:prstGeom prst="rect">
            <a:avLst/>
          </a:prstGeom>
          <a:noFill/>
          <a:ln>
            <a:noFill/>
          </a:ln>
        </p:spPr>
      </p:pic>
      <p:sp>
        <p:nvSpPr>
          <p:cNvPr id="24" name="Google Shape;217;p15">
            <a:extLst>
              <a:ext uri="{FF2B5EF4-FFF2-40B4-BE49-F238E27FC236}">
                <a16:creationId xmlns:a16="http://schemas.microsoft.com/office/drawing/2014/main" id="{C4C55ED9-A6A8-426C-9A30-07E7FF3B7208}"/>
              </a:ext>
            </a:extLst>
          </p:cNvPr>
          <p:cNvSpPr txBox="1"/>
          <p:nvPr/>
        </p:nvSpPr>
        <p:spPr>
          <a:xfrm>
            <a:off x="4190518" y="3569465"/>
            <a:ext cx="1848678" cy="461665"/>
          </a:xfrm>
          <a:prstGeom prst="rect">
            <a:avLst/>
          </a:prstGeom>
          <a:noFill/>
          <a:ln>
            <a:noFill/>
          </a:ln>
        </p:spPr>
        <p:txBody>
          <a:bodyPr spcFirstLastPara="1" wrap="square" lIns="91425" tIns="45700" rIns="91425" bIns="45700" numCol="1" anchor="t" anchorCtr="0">
            <a:spAutoFit/>
          </a:bodyPr>
          <a:lstStyle/>
          <a:p>
            <a:r>
              <a:rPr lang="en-US" sz="2400" b="1" dirty="0">
                <a:solidFill>
                  <a:srgbClr val="FF0000"/>
                </a:solidFill>
                <a:latin typeface="Arial"/>
                <a:ea typeface="Arial"/>
                <a:cs typeface="Arial"/>
                <a:sym typeface="Arial"/>
              </a:rPr>
              <a:t>CASE 1 </a:t>
            </a:r>
            <a:endParaRPr sz="2400" b="1" dirty="0">
              <a:solidFill>
                <a:schemeClr val="dk1"/>
              </a:solidFill>
              <a:latin typeface="Arial"/>
              <a:ea typeface="Arial"/>
              <a:cs typeface="Arial"/>
              <a:sym typeface="Arial"/>
            </a:endParaRPr>
          </a:p>
        </p:txBody>
      </p:sp>
      <p:sp>
        <p:nvSpPr>
          <p:cNvPr id="25" name="Google Shape;220;p15">
            <a:extLst>
              <a:ext uri="{FF2B5EF4-FFF2-40B4-BE49-F238E27FC236}">
                <a16:creationId xmlns:a16="http://schemas.microsoft.com/office/drawing/2014/main" id="{CC121390-7EA3-4C87-A852-9372B24C9F77}"/>
              </a:ext>
            </a:extLst>
          </p:cNvPr>
          <p:cNvSpPr txBox="1"/>
          <p:nvPr/>
        </p:nvSpPr>
        <p:spPr>
          <a:xfrm>
            <a:off x="1328462" y="3884667"/>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Source</a:t>
            </a:r>
            <a:endParaRPr b="1" dirty="0">
              <a:solidFill>
                <a:srgbClr val="C55A11"/>
              </a:solidFill>
              <a:latin typeface="Arial"/>
              <a:ea typeface="Arial"/>
              <a:cs typeface="Arial"/>
              <a:sym typeface="Arial"/>
            </a:endParaRPr>
          </a:p>
        </p:txBody>
      </p:sp>
      <p:sp>
        <p:nvSpPr>
          <p:cNvPr id="26" name="Google Shape;221;p15">
            <a:extLst>
              <a:ext uri="{FF2B5EF4-FFF2-40B4-BE49-F238E27FC236}">
                <a16:creationId xmlns:a16="http://schemas.microsoft.com/office/drawing/2014/main" id="{43482E49-623D-4F96-9C68-D6CF91ED7821}"/>
              </a:ext>
            </a:extLst>
          </p:cNvPr>
          <p:cNvSpPr txBox="1"/>
          <p:nvPr/>
        </p:nvSpPr>
        <p:spPr>
          <a:xfrm>
            <a:off x="7445998" y="3890666"/>
            <a:ext cx="1649896" cy="368395"/>
          </a:xfrm>
          <a:prstGeom prst="rect">
            <a:avLst/>
          </a:prstGeom>
          <a:noFill/>
          <a:ln>
            <a:noFill/>
          </a:ln>
        </p:spPr>
        <p:txBody>
          <a:bodyPr spcFirstLastPara="1" wrap="square" lIns="91425" tIns="45700" rIns="91425" bIns="45700" numCol="1" anchor="t" anchorCtr="0">
            <a:spAutoFit/>
          </a:bodyPr>
          <a:lstStyle/>
          <a:p>
            <a:r>
              <a:rPr lang="en-US" b="1" dirty="0">
                <a:solidFill>
                  <a:srgbClr val="C55A11"/>
                </a:solidFill>
                <a:latin typeface="Arial"/>
                <a:ea typeface="Arial"/>
                <a:cs typeface="Arial"/>
                <a:sym typeface="Arial"/>
              </a:rPr>
              <a:t>Target</a:t>
            </a:r>
            <a:endParaRPr b="1" dirty="0">
              <a:solidFill>
                <a:srgbClr val="C55A11"/>
              </a:solidFill>
              <a:latin typeface="Arial"/>
              <a:ea typeface="Arial"/>
              <a:cs typeface="Arial"/>
              <a:sym typeface="Arial"/>
            </a:endParaRPr>
          </a:p>
        </p:txBody>
      </p:sp>
      <p:sp>
        <p:nvSpPr>
          <p:cNvPr id="27" name="Google Shape;215;p15">
            <a:extLst>
              <a:ext uri="{FF2B5EF4-FFF2-40B4-BE49-F238E27FC236}">
                <a16:creationId xmlns:a16="http://schemas.microsoft.com/office/drawing/2014/main" id="{DBDFAFFF-FEE8-4D7B-802A-DB6CDB6A70CE}"/>
              </a:ext>
            </a:extLst>
          </p:cNvPr>
          <p:cNvSpPr/>
          <p:nvPr/>
        </p:nvSpPr>
        <p:spPr>
          <a:xfrm>
            <a:off x="687390" y="4423855"/>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28" name="Google Shape;216;p15">
            <a:extLst>
              <a:ext uri="{FF2B5EF4-FFF2-40B4-BE49-F238E27FC236}">
                <a16:creationId xmlns:a16="http://schemas.microsoft.com/office/drawing/2014/main" id="{AF11A030-5A11-4C60-977A-8633F2F0FD54}"/>
              </a:ext>
            </a:extLst>
          </p:cNvPr>
          <p:cNvSpPr txBox="1"/>
          <p:nvPr/>
        </p:nvSpPr>
        <p:spPr>
          <a:xfrm>
            <a:off x="877170" y="4455115"/>
            <a:ext cx="2842590" cy="2031285"/>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&lt;Root&gt;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    &lt;Name&gt;Dummy&lt;/Name&gt;</a:t>
            </a:r>
            <a:endParaRPr dirty="0"/>
          </a:p>
          <a:p>
            <a:endParaRPr b="1" dirty="0">
              <a:solidFill>
                <a:schemeClr val="lt1"/>
              </a:solidFill>
              <a:latin typeface="Arial"/>
              <a:ea typeface="Arial"/>
              <a:cs typeface="Arial"/>
              <a:sym typeface="Arial"/>
            </a:endParaRPr>
          </a:p>
          <a:p>
            <a:r>
              <a:rPr lang="en-US" b="1" dirty="0">
                <a:solidFill>
                  <a:schemeClr val="lt1"/>
                </a:solidFill>
                <a:latin typeface="Arial"/>
                <a:ea typeface="Arial"/>
                <a:cs typeface="Arial"/>
                <a:sym typeface="Arial"/>
              </a:rPr>
              <a:t>&lt;/Root&gt;</a:t>
            </a:r>
            <a:endParaRPr dirty="0"/>
          </a:p>
        </p:txBody>
      </p:sp>
      <p:sp>
        <p:nvSpPr>
          <p:cNvPr id="29" name="Google Shape;218;p15">
            <a:extLst>
              <a:ext uri="{FF2B5EF4-FFF2-40B4-BE49-F238E27FC236}">
                <a16:creationId xmlns:a16="http://schemas.microsoft.com/office/drawing/2014/main" id="{8A07FA31-867A-4A13-A6B4-51F3D4DE2884}"/>
              </a:ext>
            </a:extLst>
          </p:cNvPr>
          <p:cNvSpPr/>
          <p:nvPr/>
        </p:nvSpPr>
        <p:spPr>
          <a:xfrm>
            <a:off x="6686897" y="4425543"/>
            <a:ext cx="2932043" cy="19580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numCol="1" anchor="ctr" anchorCtr="0">
            <a:noAutofit/>
          </a:bodyPr>
          <a:lstStyle/>
          <a:p>
            <a:pPr algn="ctr"/>
            <a:endParaRPr>
              <a:solidFill>
                <a:schemeClr val="lt1"/>
              </a:solidFill>
              <a:latin typeface="Arial"/>
              <a:ea typeface="Arial"/>
              <a:cs typeface="Arial"/>
              <a:sym typeface="Arial"/>
            </a:endParaRPr>
          </a:p>
        </p:txBody>
      </p:sp>
      <p:sp>
        <p:nvSpPr>
          <p:cNvPr id="30" name="Google Shape;219;p15">
            <a:extLst>
              <a:ext uri="{FF2B5EF4-FFF2-40B4-BE49-F238E27FC236}">
                <a16:creationId xmlns:a16="http://schemas.microsoft.com/office/drawing/2014/main" id="{0C81E81A-415F-405B-B966-6E84708A72E7}"/>
              </a:ext>
            </a:extLst>
          </p:cNvPr>
          <p:cNvSpPr txBox="1"/>
          <p:nvPr/>
        </p:nvSpPr>
        <p:spPr>
          <a:xfrm>
            <a:off x="6837457" y="4662050"/>
            <a:ext cx="2564572" cy="1477328"/>
          </a:xfrm>
          <a:prstGeom prst="rect">
            <a:avLst/>
          </a:prstGeom>
          <a:noFill/>
          <a:ln>
            <a:noFill/>
          </a:ln>
        </p:spPr>
        <p:txBody>
          <a:bodyPr spcFirstLastPara="1" wrap="square" lIns="91425" tIns="45700" rIns="91425" bIns="45700" numCol="1" anchor="t" anchorCtr="0">
            <a:spAutoFit/>
          </a:bodyPr>
          <a:lstStyle/>
          <a:p>
            <a:r>
              <a:rPr lang="en-US" b="1" dirty="0">
                <a:solidFill>
                  <a:schemeClr val="lt1"/>
                </a:solidFill>
                <a:latin typeface="Arial"/>
                <a:ea typeface="Arial"/>
                <a:cs typeface="Arial"/>
                <a:sym typeface="Arial"/>
              </a:rPr>
              <a:t>{</a:t>
            </a:r>
            <a:endParaRPr dirty="0"/>
          </a:p>
          <a:p>
            <a:r>
              <a:rPr lang="en-US" b="1" dirty="0">
                <a:solidFill>
                  <a:schemeClr val="lt1"/>
                </a:solidFill>
                <a:latin typeface="Arial"/>
                <a:ea typeface="Arial"/>
                <a:cs typeface="Arial"/>
                <a:sym typeface="Arial"/>
              </a:rPr>
              <a:t>  "Root": {</a:t>
            </a:r>
            <a:endParaRPr dirty="0"/>
          </a:p>
          <a:p>
            <a:r>
              <a:rPr lang="en-US" b="1" dirty="0">
                <a:solidFill>
                  <a:schemeClr val="lt1"/>
                </a:solidFill>
                <a:latin typeface="Arial"/>
                <a:ea typeface="Arial"/>
                <a:cs typeface="Arial"/>
                <a:sym typeface="Arial"/>
              </a:rPr>
              <a:t>    "Name": "Dummy"</a:t>
            </a:r>
            <a:endParaRPr dirty="0"/>
          </a:p>
          <a:p>
            <a:r>
              <a:rPr lang="en-US" b="1" dirty="0">
                <a:solidFill>
                  <a:schemeClr val="lt1"/>
                </a:solidFill>
                <a:latin typeface="Arial"/>
                <a:ea typeface="Arial"/>
                <a:cs typeface="Arial"/>
                <a:sym typeface="Arial"/>
              </a:rPr>
              <a:t>  }</a:t>
            </a:r>
            <a:endParaRPr dirty="0"/>
          </a:p>
          <a:p>
            <a:r>
              <a:rPr lang="en-US" b="1" dirty="0">
                <a:solidFill>
                  <a:schemeClr val="lt1"/>
                </a:solidFill>
                <a:latin typeface="Arial"/>
                <a:ea typeface="Arial"/>
                <a:cs typeface="Arial"/>
                <a:sym typeface="Arial"/>
              </a:rPr>
              <a:t>}</a:t>
            </a:r>
            <a:endParaRPr dirty="0"/>
          </a:p>
        </p:txBody>
      </p:sp>
    </p:spTree>
    <p:extLst>
      <p:ext uri="{BB962C8B-B14F-4D97-AF65-F5344CB8AC3E}">
        <p14:creationId xmlns:p14="http://schemas.microsoft.com/office/powerpoint/2010/main" val="2261928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1">
                    <a:lumMod val="85000"/>
                    <a:lumOff val="15000"/>
                  </a:schemeClr>
                </a:solidFill>
                <a:latin typeface="Arial Black" panose="020B0A04020102020204" pitchFamily="34" charset="0"/>
              </a:rPr>
              <a:t>System</a:t>
            </a: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8</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8" name="Google Shape;101;p2" descr="SAP HANA: On-Premises vs. Cloud">
            <a:extLst>
              <a:ext uri="{FF2B5EF4-FFF2-40B4-BE49-F238E27FC236}">
                <a16:creationId xmlns:a16="http://schemas.microsoft.com/office/drawing/2014/main" id="{E093D429-EC79-4AED-B8FC-B83B47FB15A2}"/>
              </a:ext>
            </a:extLst>
          </p:cNvPr>
          <p:cNvPicPr preferRelativeResize="0"/>
          <p:nvPr/>
        </p:nvPicPr>
        <p:blipFill rotWithShape="1">
          <a:blip r:embed="rId4">
            <a:alphaModFix/>
          </a:blip>
          <a:srcRect/>
          <a:stretch/>
        </p:blipFill>
        <p:spPr>
          <a:xfrm>
            <a:off x="956715" y="1861687"/>
            <a:ext cx="8694407" cy="3976189"/>
          </a:xfrm>
          <a:prstGeom prst="rect">
            <a:avLst/>
          </a:prstGeom>
          <a:noFill/>
          <a:ln>
            <a:noFill/>
          </a:ln>
        </p:spPr>
      </p:pic>
      <p:pic>
        <p:nvPicPr>
          <p:cNvPr id="9" name="Google Shape;101;p2" descr="SAP HANA: On-Premises vs. Cloud">
            <a:extLst>
              <a:ext uri="{FF2B5EF4-FFF2-40B4-BE49-F238E27FC236}">
                <a16:creationId xmlns:a16="http://schemas.microsoft.com/office/drawing/2014/main" id="{B64592F8-133E-4E60-BFAF-9913CD05E857}"/>
              </a:ext>
            </a:extLst>
          </p:cNvPr>
          <p:cNvPicPr preferRelativeResize="0"/>
          <p:nvPr/>
        </p:nvPicPr>
        <p:blipFill rotWithShape="1">
          <a:blip r:embed="rId4">
            <a:alphaModFix/>
          </a:blip>
          <a:srcRect/>
          <a:stretch/>
        </p:blipFill>
        <p:spPr>
          <a:xfrm>
            <a:off x="1109115" y="2014087"/>
            <a:ext cx="8694407" cy="3976189"/>
          </a:xfrm>
          <a:prstGeom prst="rect">
            <a:avLst/>
          </a:prstGeom>
          <a:noFill/>
          <a:ln>
            <a:noFill/>
          </a:ln>
        </p:spPr>
      </p:pic>
      <p:pic>
        <p:nvPicPr>
          <p:cNvPr id="10" name="Google Shape;101;p2" descr="SAP HANA: On-Premises vs. Cloud">
            <a:extLst>
              <a:ext uri="{FF2B5EF4-FFF2-40B4-BE49-F238E27FC236}">
                <a16:creationId xmlns:a16="http://schemas.microsoft.com/office/drawing/2014/main" id="{96850594-C66F-4598-BAA1-E1E7307EEE12}"/>
              </a:ext>
            </a:extLst>
          </p:cNvPr>
          <p:cNvPicPr preferRelativeResize="0"/>
          <p:nvPr/>
        </p:nvPicPr>
        <p:blipFill rotWithShape="1">
          <a:blip r:embed="rId4">
            <a:alphaModFix/>
          </a:blip>
          <a:srcRect/>
          <a:stretch/>
        </p:blipFill>
        <p:spPr>
          <a:xfrm>
            <a:off x="1261515" y="2166487"/>
            <a:ext cx="8694407" cy="3976189"/>
          </a:xfrm>
          <a:prstGeom prst="rect">
            <a:avLst/>
          </a:prstGeom>
          <a:noFill/>
          <a:ln>
            <a:noFill/>
          </a:ln>
        </p:spPr>
      </p:pic>
    </p:spTree>
    <p:extLst>
      <p:ext uri="{BB962C8B-B14F-4D97-AF65-F5344CB8AC3E}">
        <p14:creationId xmlns:p14="http://schemas.microsoft.com/office/powerpoint/2010/main" val="396434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IN" altLang="en-IN"/>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numCol="1"/>
          <a:lstStyle/>
          <a:p>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US" sz="3600" dirty="0">
                <a:solidFill>
                  <a:schemeClr val="tx2"/>
                </a:solidFill>
                <a:cs typeface="Arial" pitchFamily="34" charset="0"/>
              </a:rPr>
              <a:t>ON premise Architecture</a:t>
            </a:r>
            <a:br>
              <a:rPr lang="en-US" sz="3600" dirty="0">
                <a:solidFill>
                  <a:schemeClr val="tx2"/>
                </a:solidFill>
                <a:cs typeface="Arial" pitchFamily="34" charset="0"/>
              </a:rPr>
            </a:br>
            <a:br>
              <a:rPr lang="en-US" sz="3600" dirty="0">
                <a:solidFill>
                  <a:schemeClr val="tx2"/>
                </a:solidFill>
                <a:cs typeface="Arial" pitchFamily="34" charset="0"/>
              </a:rPr>
            </a:br>
            <a:br>
              <a:rPr lang="en-GB" altLang="en-GB" sz="2800" dirty="0"/>
            </a:br>
            <a:r>
              <a:rPr lang="en-GB" altLang="en-GB" sz="2800" dirty="0"/>
              <a:t>On premise Architecture</a:t>
            </a:r>
            <a:endParaRPr lang="en-US" sz="3600" dirty="0">
              <a:solidFill>
                <a:schemeClr val="tx1">
                  <a:lumMod val="85000"/>
                  <a:lumOff val="15000"/>
                </a:schemeClr>
              </a:solidFill>
              <a:latin typeface="Arial Black" panose="020B0A04020102020204" pitchFamily="34" charset="0"/>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numCol="1"/>
          <a:lstStyle/>
          <a:p>
            <a:fld id="{96E69268-9C8B-4EBF-A9EE-DC5DC2D48DC3}" type="slidenum">
              <a:rPr lang="en-US" smtClean="0"/>
              <a:pPr/>
              <a:t>9</a:t>
            </a:fld>
            <a:endParaRPr lang="en-US" dirty="0"/>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1050" dirty="0">
                <a:latin typeface="Arial Black" panose="020B0A04020102020204" pitchFamily="34" charset="0"/>
              </a:rPr>
              <a:t>www.anubhavtrainings.com</a:t>
            </a:r>
            <a:endParaRPr lang="en-IN" alt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11" name="Picture 10">
            <a:extLst>
              <a:ext uri="{FF2B5EF4-FFF2-40B4-BE49-F238E27FC236}">
                <a16:creationId xmlns:a16="http://schemas.microsoft.com/office/drawing/2014/main" id="{1ACF0C06-3B52-404A-8900-F42216BAB8EB}"/>
              </a:ext>
            </a:extLst>
          </p:cNvPr>
          <p:cNvPicPr>
            <a:picLocks noChangeAspect="1"/>
          </p:cNvPicPr>
          <p:nvPr/>
        </p:nvPicPr>
        <p:blipFill>
          <a:blip r:embed="rId4"/>
          <a:stretch>
            <a:fillRect/>
          </a:stretch>
        </p:blipFill>
        <p:spPr>
          <a:xfrm>
            <a:off x="568326" y="1427526"/>
            <a:ext cx="10506075" cy="4829175"/>
          </a:xfrm>
          <a:prstGeom prst="rect">
            <a:avLst/>
          </a:prstGeom>
        </p:spPr>
      </p:pic>
    </p:spTree>
    <p:extLst>
      <p:ext uri="{BB962C8B-B14F-4D97-AF65-F5344CB8AC3E}">
        <p14:creationId xmlns:p14="http://schemas.microsoft.com/office/powerpoint/2010/main" val="3322026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5686</TotalTime>
  <Words>1489</Words>
  <Application>Microsoft Office PowerPoint</Application>
  <PresentationFormat>Widescreen</PresentationFormat>
  <Paragraphs>298</Paragraphs>
  <Slides>70</Slides>
  <Notes>19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2" baseType="lpstr">
      <vt:lpstr>72-Bold</vt:lpstr>
      <vt:lpstr>72-Regular</vt:lpstr>
      <vt:lpstr>Arial</vt:lpstr>
      <vt:lpstr>Arial Black</vt:lpstr>
      <vt:lpstr>Arial Regular</vt:lpstr>
      <vt:lpstr>Calibri</vt:lpstr>
      <vt:lpstr>Calibri Light</vt:lpstr>
      <vt:lpstr>Montserrat</vt:lpstr>
      <vt:lpstr>Roboto</vt:lpstr>
      <vt:lpstr>Wingdings</vt:lpstr>
      <vt:lpstr>Office Theme</vt:lpstr>
      <vt:lpstr>Bitmap Image</vt:lpstr>
      <vt:lpstr>PowerPoint Presentation</vt:lpstr>
      <vt:lpstr>PowerPoint Presentation</vt:lpstr>
      <vt:lpstr>PowerPoint Presentation</vt:lpstr>
      <vt:lpstr>PowerPoint Presentation</vt:lpstr>
      <vt:lpstr>Integration</vt:lpstr>
      <vt:lpstr>SAP Cloud Integration</vt:lpstr>
      <vt:lpstr>SAP Cloud Integration</vt:lpstr>
      <vt:lpstr>System</vt:lpstr>
      <vt:lpstr>ON premise Architecture   ON premise Architecture   On premise Architecture</vt:lpstr>
      <vt:lpstr>Cloud Computing</vt:lpstr>
      <vt:lpstr>Cloud Computing</vt:lpstr>
      <vt:lpstr>On Premise V/s Cloud</vt:lpstr>
      <vt:lpstr>Types of Cloud Offerings</vt:lpstr>
      <vt:lpstr>Cloud Computing Models</vt:lpstr>
      <vt:lpstr>What is BTP</vt:lpstr>
      <vt:lpstr>SAP CLOUD FOUNDRY ARCHITECTURE</vt:lpstr>
      <vt:lpstr>Environment, Subscriptions &amp; Instances</vt:lpstr>
      <vt:lpstr>SETUP CLOUD PLATFORM ACCOUNT STRUCTURE</vt:lpstr>
      <vt:lpstr>EXAMPLE – CF ORG STRUCTURE</vt:lpstr>
      <vt:lpstr>SAP CPI Advantage</vt:lpstr>
      <vt:lpstr>SAP CPI vs PI</vt:lpstr>
      <vt:lpstr>  Integration Suit</vt:lpstr>
      <vt:lpstr>Integration Suit</vt:lpstr>
      <vt:lpstr>Integration Suit</vt:lpstr>
      <vt:lpstr>What is CPI</vt:lpstr>
      <vt:lpstr>Features</vt:lpstr>
      <vt:lpstr>Integration Suit and SAP CI</vt:lpstr>
      <vt:lpstr>Integraion Suit and SAP CI</vt:lpstr>
      <vt:lpstr>Setup BTP TRAIL Account</vt:lpstr>
      <vt:lpstr>QnA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BOOSTER setup</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Anurag Anurag</cp:lastModifiedBy>
  <cp:revision>5742</cp:revision>
  <dcterms:created xsi:type="dcterms:W3CDTF">2020-10-03T07:29:13Z</dcterms:created>
  <dcterms:modified xsi:type="dcterms:W3CDTF">2023-07-24T09:19:26Z</dcterms:modified>
</cp:coreProperties>
</file>